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chemeClr val="bg1"/>
                </a:solidFill>
                <a:latin typeface="Book Antiqua"/>
                <a:cs typeface="Book Antiqu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781175" y="314325"/>
            <a:ext cx="5676900" cy="990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685799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46860" y="532841"/>
            <a:ext cx="7050278" cy="697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29920" y="1557158"/>
            <a:ext cx="7884159" cy="22879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bg1"/>
                </a:solidFill>
                <a:latin typeface="Book Antiqua"/>
                <a:cs typeface="Book Antiqu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991600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500496" y="1619833"/>
            <a:ext cx="2474595" cy="12458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0" dirty="0">
                <a:solidFill>
                  <a:srgbClr val="CEB866"/>
                </a:solidFill>
                <a:latin typeface="Book Antiqua"/>
                <a:cs typeface="Book Antiqua"/>
              </a:rPr>
              <a:t>What</a:t>
            </a:r>
            <a:endParaRPr sz="8000">
              <a:latin typeface="Book Antiqua"/>
              <a:cs typeface="Book Antiqu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742813" y="3016123"/>
            <a:ext cx="2857500" cy="20866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74700">
              <a:lnSpc>
                <a:spcPct val="100000"/>
              </a:lnSpc>
              <a:spcBef>
                <a:spcPts val="100"/>
              </a:spcBef>
            </a:pPr>
            <a:r>
              <a:rPr sz="4800" spc="-5" dirty="0">
                <a:latin typeface="Book Antiqua"/>
                <a:cs typeface="Book Antiqua"/>
              </a:rPr>
              <a:t>is</a:t>
            </a:r>
            <a:endParaRPr sz="4800">
              <a:latin typeface="Book Antiqua"/>
              <a:cs typeface="Book Antiqua"/>
            </a:endParaRPr>
          </a:p>
          <a:p>
            <a:pPr marL="12700">
              <a:lnSpc>
                <a:spcPct val="100000"/>
              </a:lnSpc>
              <a:spcBef>
                <a:spcPts val="3985"/>
              </a:spcBef>
            </a:pPr>
            <a:r>
              <a:rPr sz="5400" spc="-5" dirty="0">
                <a:solidFill>
                  <a:srgbClr val="FF0000"/>
                </a:solidFill>
                <a:latin typeface="Book Antiqua"/>
                <a:cs typeface="Book Antiqua"/>
              </a:rPr>
              <a:t>Writing</a:t>
            </a:r>
            <a:r>
              <a:rPr sz="2800" spc="-5" dirty="0">
                <a:latin typeface="Book Antiqua"/>
                <a:cs typeface="Book Antiqua"/>
              </a:rPr>
              <a:t>???</a:t>
            </a:r>
            <a:endParaRPr sz="2800">
              <a:latin typeface="Book Antiqua"/>
              <a:cs typeface="Book Antiqu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09800" y="472440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Composed By:</a:t>
            </a:r>
            <a:br>
              <a:rPr lang="en-US" dirty="0" smtClean="0"/>
            </a:br>
            <a:r>
              <a:rPr lang="en-US" sz="3600" dirty="0" err="1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Nisar</a:t>
            </a:r>
            <a:r>
              <a:rPr lang="en-US" sz="36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 Ahmad</a:t>
            </a:r>
            <a:endParaRPr lang="en-US" sz="3600" dirty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81325" y="314325"/>
            <a:ext cx="3267075" cy="990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73100" y="1521610"/>
            <a:ext cx="2865755" cy="3610610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70"/>
              </a:spcBef>
              <a:tabLst>
                <a:tab pos="424180" algn="l"/>
              </a:tabLst>
            </a:pPr>
            <a:r>
              <a:rPr sz="1800" spc="20" dirty="0">
                <a:solidFill>
                  <a:srgbClr val="F8F8F8"/>
                </a:solidFill>
                <a:latin typeface="Wingdings 2"/>
                <a:cs typeface="Wingdings 2"/>
              </a:rPr>
              <a:t></a:t>
            </a:r>
            <a:r>
              <a:rPr sz="1800" spc="20" dirty="0">
                <a:solidFill>
                  <a:srgbClr val="F8F8F8"/>
                </a:solidFill>
                <a:latin typeface="Times New Roman"/>
                <a:cs typeface="Times New Roman"/>
              </a:rPr>
              <a:t>	</a:t>
            </a:r>
            <a:r>
              <a:rPr sz="2800" spc="-10" dirty="0">
                <a:solidFill>
                  <a:srgbClr val="FFFFFF"/>
                </a:solidFill>
                <a:latin typeface="Book Antiqua"/>
                <a:cs typeface="Book Antiqua"/>
              </a:rPr>
              <a:t>Fiction</a:t>
            </a:r>
            <a:endParaRPr sz="2800">
              <a:latin typeface="Book Antiqua"/>
              <a:cs typeface="Book Antiqua"/>
            </a:endParaRPr>
          </a:p>
          <a:p>
            <a:pPr marL="12700">
              <a:lnSpc>
                <a:spcPct val="100000"/>
              </a:lnSpc>
              <a:spcBef>
                <a:spcPts val="675"/>
              </a:spcBef>
              <a:tabLst>
                <a:tab pos="424180" algn="l"/>
              </a:tabLst>
            </a:pPr>
            <a:r>
              <a:rPr sz="1800" spc="20" dirty="0">
                <a:solidFill>
                  <a:srgbClr val="F8F8F8"/>
                </a:solidFill>
                <a:latin typeface="Wingdings 2"/>
                <a:cs typeface="Wingdings 2"/>
              </a:rPr>
              <a:t></a:t>
            </a:r>
            <a:r>
              <a:rPr sz="1800" spc="20" dirty="0">
                <a:solidFill>
                  <a:srgbClr val="F8F8F8"/>
                </a:solidFill>
                <a:latin typeface="Times New Roman"/>
                <a:cs typeface="Times New Roman"/>
              </a:rPr>
              <a:t>	</a:t>
            </a:r>
            <a:r>
              <a:rPr sz="2800" spc="-5" dirty="0">
                <a:solidFill>
                  <a:srgbClr val="FFFFFF"/>
                </a:solidFill>
                <a:latin typeface="Book Antiqua"/>
                <a:cs typeface="Book Antiqua"/>
              </a:rPr>
              <a:t>Non</a:t>
            </a:r>
            <a:r>
              <a:rPr sz="2800" spc="-25" dirty="0">
                <a:solidFill>
                  <a:srgbClr val="FFFFFF"/>
                </a:solidFill>
                <a:latin typeface="Book Antiqua"/>
                <a:cs typeface="Book Antiqua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Book Antiqua"/>
                <a:cs typeface="Book Antiqua"/>
              </a:rPr>
              <a:t>Fiction</a:t>
            </a:r>
            <a:endParaRPr sz="2800">
              <a:latin typeface="Book Antiqua"/>
              <a:cs typeface="Book Antiqua"/>
            </a:endParaRPr>
          </a:p>
          <a:p>
            <a:pPr marL="12700">
              <a:lnSpc>
                <a:spcPct val="100000"/>
              </a:lnSpc>
              <a:spcBef>
                <a:spcPts val="675"/>
              </a:spcBef>
              <a:tabLst>
                <a:tab pos="424180" algn="l"/>
              </a:tabLst>
            </a:pPr>
            <a:r>
              <a:rPr sz="1800" spc="20" dirty="0">
                <a:solidFill>
                  <a:srgbClr val="F8F8F8"/>
                </a:solidFill>
                <a:latin typeface="Wingdings 2"/>
                <a:cs typeface="Wingdings 2"/>
              </a:rPr>
              <a:t></a:t>
            </a:r>
            <a:r>
              <a:rPr sz="1800" spc="20" dirty="0">
                <a:solidFill>
                  <a:srgbClr val="F8F8F8"/>
                </a:solidFill>
                <a:latin typeface="Times New Roman"/>
                <a:cs typeface="Times New Roman"/>
              </a:rPr>
              <a:t>	</a:t>
            </a:r>
            <a:r>
              <a:rPr sz="2800" spc="-5" dirty="0">
                <a:solidFill>
                  <a:srgbClr val="FFFFFF"/>
                </a:solidFill>
                <a:latin typeface="Book Antiqua"/>
                <a:cs typeface="Book Antiqua"/>
              </a:rPr>
              <a:t>Biography</a:t>
            </a:r>
            <a:endParaRPr sz="2800">
              <a:latin typeface="Book Antiqua"/>
              <a:cs typeface="Book Antiqua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  <a:tabLst>
                <a:tab pos="424180" algn="l"/>
              </a:tabLst>
            </a:pPr>
            <a:r>
              <a:rPr sz="1800" spc="20" dirty="0">
                <a:solidFill>
                  <a:srgbClr val="F8F8F8"/>
                </a:solidFill>
                <a:latin typeface="Wingdings 2"/>
                <a:cs typeface="Wingdings 2"/>
              </a:rPr>
              <a:t></a:t>
            </a:r>
            <a:r>
              <a:rPr sz="1800" spc="20" dirty="0">
                <a:solidFill>
                  <a:srgbClr val="F8F8F8"/>
                </a:solidFill>
                <a:latin typeface="Times New Roman"/>
                <a:cs typeface="Times New Roman"/>
              </a:rPr>
              <a:t>	</a:t>
            </a:r>
            <a:r>
              <a:rPr sz="2800" spc="-5" dirty="0">
                <a:solidFill>
                  <a:srgbClr val="FFFFFF"/>
                </a:solidFill>
                <a:latin typeface="Book Antiqua"/>
                <a:cs typeface="Book Antiqua"/>
              </a:rPr>
              <a:t>Autobiography</a:t>
            </a:r>
            <a:endParaRPr sz="2800">
              <a:latin typeface="Book Antiqua"/>
              <a:cs typeface="Book Antiqua"/>
            </a:endParaRPr>
          </a:p>
          <a:p>
            <a:pPr marL="12700">
              <a:lnSpc>
                <a:spcPct val="100000"/>
              </a:lnSpc>
              <a:spcBef>
                <a:spcPts val="675"/>
              </a:spcBef>
              <a:tabLst>
                <a:tab pos="424180" algn="l"/>
              </a:tabLst>
            </a:pPr>
            <a:r>
              <a:rPr sz="1800" spc="20" dirty="0">
                <a:solidFill>
                  <a:srgbClr val="F8F8F8"/>
                </a:solidFill>
                <a:latin typeface="Wingdings 2"/>
                <a:cs typeface="Wingdings 2"/>
              </a:rPr>
              <a:t></a:t>
            </a:r>
            <a:r>
              <a:rPr sz="1800" spc="20" dirty="0">
                <a:solidFill>
                  <a:srgbClr val="F8F8F8"/>
                </a:solidFill>
                <a:latin typeface="Times New Roman"/>
                <a:cs typeface="Times New Roman"/>
              </a:rPr>
              <a:t>	</a:t>
            </a:r>
            <a:r>
              <a:rPr sz="2800" spc="-5" dirty="0">
                <a:solidFill>
                  <a:srgbClr val="FFFFFF"/>
                </a:solidFill>
                <a:latin typeface="Book Antiqua"/>
                <a:cs typeface="Book Antiqua"/>
              </a:rPr>
              <a:t>Fairy</a:t>
            </a:r>
            <a:r>
              <a:rPr sz="2800" spc="-25" dirty="0">
                <a:solidFill>
                  <a:srgbClr val="FFFFFF"/>
                </a:solidFill>
                <a:latin typeface="Book Antiqua"/>
                <a:cs typeface="Book Antiqua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Book Antiqua"/>
                <a:cs typeface="Book Antiqua"/>
              </a:rPr>
              <a:t>tales</a:t>
            </a:r>
            <a:endParaRPr sz="2800">
              <a:latin typeface="Book Antiqua"/>
              <a:cs typeface="Book Antiqua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  <a:tabLst>
                <a:tab pos="424180" algn="l"/>
              </a:tabLst>
            </a:pPr>
            <a:r>
              <a:rPr sz="1800" spc="20" dirty="0">
                <a:solidFill>
                  <a:srgbClr val="F8F8F8"/>
                </a:solidFill>
                <a:latin typeface="Wingdings 2"/>
                <a:cs typeface="Wingdings 2"/>
              </a:rPr>
              <a:t></a:t>
            </a:r>
            <a:r>
              <a:rPr sz="1800" spc="20" dirty="0">
                <a:solidFill>
                  <a:srgbClr val="F8F8F8"/>
                </a:solidFill>
                <a:latin typeface="Times New Roman"/>
                <a:cs typeface="Times New Roman"/>
              </a:rPr>
              <a:t>	</a:t>
            </a:r>
            <a:r>
              <a:rPr sz="2800" spc="-5" dirty="0">
                <a:solidFill>
                  <a:srgbClr val="FFFFFF"/>
                </a:solidFill>
                <a:latin typeface="Book Antiqua"/>
                <a:cs typeface="Book Antiqua"/>
              </a:rPr>
              <a:t>Short</a:t>
            </a:r>
            <a:r>
              <a:rPr sz="2800" spc="-30" dirty="0">
                <a:solidFill>
                  <a:srgbClr val="FFFFFF"/>
                </a:solidFill>
                <a:latin typeface="Book Antiqua"/>
                <a:cs typeface="Book Antiqua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Book Antiqua"/>
                <a:cs typeface="Book Antiqua"/>
              </a:rPr>
              <a:t>Stories</a:t>
            </a:r>
            <a:endParaRPr sz="2800">
              <a:latin typeface="Book Antiqua"/>
              <a:cs typeface="Book Antiqua"/>
            </a:endParaRPr>
          </a:p>
          <a:p>
            <a:pPr marL="12700">
              <a:lnSpc>
                <a:spcPct val="100000"/>
              </a:lnSpc>
              <a:spcBef>
                <a:spcPts val="675"/>
              </a:spcBef>
              <a:tabLst>
                <a:tab pos="424180" algn="l"/>
              </a:tabLst>
            </a:pPr>
            <a:r>
              <a:rPr sz="1800" spc="20" dirty="0">
                <a:solidFill>
                  <a:srgbClr val="F8F8F8"/>
                </a:solidFill>
                <a:latin typeface="Wingdings 2"/>
                <a:cs typeface="Wingdings 2"/>
              </a:rPr>
              <a:t></a:t>
            </a:r>
            <a:r>
              <a:rPr sz="1800" spc="20" dirty="0">
                <a:solidFill>
                  <a:srgbClr val="F8F8F8"/>
                </a:solidFill>
                <a:latin typeface="Times New Roman"/>
                <a:cs typeface="Times New Roman"/>
              </a:rPr>
              <a:t>	</a:t>
            </a:r>
            <a:r>
              <a:rPr sz="2800" spc="-5" dirty="0">
                <a:solidFill>
                  <a:srgbClr val="FFFFFF"/>
                </a:solidFill>
                <a:latin typeface="Book Antiqua"/>
                <a:cs typeface="Book Antiqua"/>
              </a:rPr>
              <a:t>Novel</a:t>
            </a:r>
            <a:r>
              <a:rPr sz="2800" spc="-45" dirty="0">
                <a:solidFill>
                  <a:srgbClr val="FFFFFF"/>
                </a:solidFill>
                <a:latin typeface="Book Antiqua"/>
                <a:cs typeface="Book Antiqua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Book Antiqua"/>
                <a:cs typeface="Book Antiqua"/>
              </a:rPr>
              <a:t>Writing</a:t>
            </a:r>
            <a:endParaRPr sz="2800">
              <a:latin typeface="Book Antiqua"/>
              <a:cs typeface="Book Antiqu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05100" y="885825"/>
            <a:ext cx="3933825" cy="11715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83437" y="1836166"/>
            <a:ext cx="7732395" cy="21596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indent="1905" algn="ctr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latin typeface="Book Antiqua"/>
                <a:cs typeface="Book Antiqua"/>
              </a:rPr>
              <a:t>One </a:t>
            </a:r>
            <a:r>
              <a:rPr sz="2800" spc="-5" dirty="0">
                <a:latin typeface="Book Antiqua"/>
                <a:cs typeface="Book Antiqua"/>
              </a:rPr>
              <a:t>time I went to Mexico. It was a blast! I </a:t>
            </a:r>
            <a:r>
              <a:rPr sz="2800" dirty="0">
                <a:latin typeface="Book Antiqua"/>
                <a:cs typeface="Book Antiqua"/>
              </a:rPr>
              <a:t>met  </a:t>
            </a:r>
            <a:r>
              <a:rPr sz="2800" spc="-5" dirty="0">
                <a:latin typeface="Book Antiqua"/>
                <a:cs typeface="Book Antiqua"/>
              </a:rPr>
              <a:t>people there. I </a:t>
            </a:r>
            <a:r>
              <a:rPr sz="2800" dirty="0">
                <a:latin typeface="Book Antiqua"/>
                <a:cs typeface="Book Antiqua"/>
              </a:rPr>
              <a:t>went </a:t>
            </a:r>
            <a:r>
              <a:rPr sz="2800" spc="-5" dirty="0">
                <a:latin typeface="Book Antiqua"/>
                <a:cs typeface="Book Antiqua"/>
              </a:rPr>
              <a:t>horseback riding. I saw a  </a:t>
            </a:r>
            <a:r>
              <a:rPr sz="2800" spc="-10" dirty="0">
                <a:latin typeface="Book Antiqua"/>
                <a:cs typeface="Book Antiqua"/>
              </a:rPr>
              <a:t>box </a:t>
            </a:r>
            <a:r>
              <a:rPr sz="2800" spc="-5" dirty="0">
                <a:latin typeface="Book Antiqua"/>
                <a:cs typeface="Book Antiqua"/>
              </a:rPr>
              <a:t>holding an armadillo. I </a:t>
            </a:r>
            <a:r>
              <a:rPr sz="2800" dirty="0">
                <a:latin typeface="Book Antiqua"/>
                <a:cs typeface="Book Antiqua"/>
              </a:rPr>
              <a:t>went </a:t>
            </a:r>
            <a:r>
              <a:rPr sz="2800" spc="-5" dirty="0">
                <a:latin typeface="Book Antiqua"/>
                <a:cs typeface="Book Antiqua"/>
              </a:rPr>
              <a:t>to a </a:t>
            </a:r>
            <a:r>
              <a:rPr sz="2800" dirty="0">
                <a:latin typeface="Book Antiqua"/>
                <a:cs typeface="Book Antiqua"/>
              </a:rPr>
              <a:t>water </a:t>
            </a:r>
            <a:r>
              <a:rPr sz="2800" spc="-5" dirty="0">
                <a:latin typeface="Book Antiqua"/>
                <a:cs typeface="Book Antiqua"/>
              </a:rPr>
              <a:t>fall. I  tried to catch a frog with one leg. I couldn't catch  it. It was </a:t>
            </a:r>
            <a:r>
              <a:rPr sz="2800" dirty="0">
                <a:latin typeface="Book Antiqua"/>
                <a:cs typeface="Book Antiqua"/>
              </a:rPr>
              <a:t>fun </a:t>
            </a:r>
            <a:r>
              <a:rPr sz="2800" spc="-5" dirty="0">
                <a:latin typeface="Book Antiqua"/>
                <a:cs typeface="Book Antiqua"/>
              </a:rPr>
              <a:t>in</a:t>
            </a:r>
            <a:r>
              <a:rPr sz="2800" spc="-25" dirty="0">
                <a:latin typeface="Book Antiqua"/>
                <a:cs typeface="Book Antiqua"/>
              </a:rPr>
              <a:t> </a:t>
            </a:r>
            <a:r>
              <a:rPr sz="2800" spc="-5" dirty="0">
                <a:latin typeface="Book Antiqua"/>
                <a:cs typeface="Book Antiqua"/>
              </a:rPr>
              <a:t>Mexico.</a:t>
            </a:r>
            <a:endParaRPr sz="2800">
              <a:latin typeface="Book Antiqua"/>
              <a:cs typeface="Book Antiqu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678804" y="3320872"/>
            <a:ext cx="3328670" cy="24955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5400" dirty="0">
                <a:solidFill>
                  <a:srgbClr val="C00000"/>
                </a:solidFill>
                <a:latin typeface="Book Antiqua"/>
                <a:cs typeface="Book Antiqua"/>
              </a:rPr>
              <a:t>Expository</a:t>
            </a:r>
            <a:endParaRPr sz="5400">
              <a:latin typeface="Book Antiqua"/>
              <a:cs typeface="Book Antiqua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5200">
              <a:latin typeface="Book Antiqua"/>
              <a:cs typeface="Book Antiqua"/>
            </a:endParaRPr>
          </a:p>
          <a:p>
            <a:pPr marR="20320" algn="ctr">
              <a:lnSpc>
                <a:spcPct val="100000"/>
              </a:lnSpc>
            </a:pPr>
            <a:r>
              <a:rPr sz="5400" dirty="0">
                <a:solidFill>
                  <a:srgbClr val="006FC0"/>
                </a:solidFill>
                <a:latin typeface="Book Antiqua"/>
                <a:cs typeface="Book Antiqua"/>
              </a:rPr>
              <a:t>writing</a:t>
            </a:r>
            <a:endParaRPr sz="5400">
              <a:latin typeface="Book Antiqua"/>
              <a:cs typeface="Book Antiqu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84884" y="2258390"/>
            <a:ext cx="7047865" cy="2220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43815">
              <a:lnSpc>
                <a:spcPct val="100000"/>
              </a:lnSpc>
              <a:spcBef>
                <a:spcPts val="100"/>
              </a:spcBef>
              <a:tabLst>
                <a:tab pos="2062480" algn="l"/>
              </a:tabLst>
            </a:pPr>
            <a:r>
              <a:rPr sz="3600" spc="-5" dirty="0">
                <a:solidFill>
                  <a:srgbClr val="243C75"/>
                </a:solidFill>
                <a:latin typeface="Book Antiqua"/>
                <a:cs typeface="Book Antiqua"/>
              </a:rPr>
              <a:t>Exposition is </a:t>
            </a:r>
            <a:r>
              <a:rPr sz="3600" dirty="0">
                <a:solidFill>
                  <a:srgbClr val="243C75"/>
                </a:solidFill>
                <a:latin typeface="Book Antiqua"/>
                <a:cs typeface="Book Antiqua"/>
              </a:rPr>
              <a:t>a </a:t>
            </a:r>
            <a:r>
              <a:rPr sz="3600" spc="-5" dirty="0">
                <a:solidFill>
                  <a:srgbClr val="243C75"/>
                </a:solidFill>
                <a:latin typeface="Book Antiqua"/>
                <a:cs typeface="Book Antiqua"/>
              </a:rPr>
              <a:t>type </a:t>
            </a:r>
            <a:r>
              <a:rPr sz="3600" dirty="0">
                <a:solidFill>
                  <a:srgbClr val="243C75"/>
                </a:solidFill>
                <a:latin typeface="Book Antiqua"/>
                <a:cs typeface="Book Antiqua"/>
              </a:rPr>
              <a:t>of oral or  written	</a:t>
            </a:r>
            <a:r>
              <a:rPr sz="3600" spc="-5" dirty="0">
                <a:solidFill>
                  <a:srgbClr val="243C75"/>
                </a:solidFill>
                <a:latin typeface="Book Antiqua"/>
                <a:cs typeface="Book Antiqua"/>
              </a:rPr>
              <a:t>discourse </a:t>
            </a:r>
            <a:r>
              <a:rPr sz="3600" dirty="0">
                <a:solidFill>
                  <a:srgbClr val="243C75"/>
                </a:solidFill>
                <a:latin typeface="Book Antiqua"/>
                <a:cs typeface="Book Antiqua"/>
              </a:rPr>
              <a:t>that </a:t>
            </a:r>
            <a:r>
              <a:rPr sz="3600" spc="-5" dirty="0">
                <a:solidFill>
                  <a:srgbClr val="243C75"/>
                </a:solidFill>
                <a:latin typeface="Book Antiqua"/>
                <a:cs typeface="Book Antiqua"/>
              </a:rPr>
              <a:t>is used to  </a:t>
            </a:r>
            <a:r>
              <a:rPr sz="3600" dirty="0">
                <a:solidFill>
                  <a:srgbClr val="243C75"/>
                </a:solidFill>
                <a:latin typeface="Book Antiqua"/>
                <a:cs typeface="Book Antiqua"/>
              </a:rPr>
              <a:t>explain, describe, </a:t>
            </a:r>
            <a:r>
              <a:rPr sz="3600" spc="-5" dirty="0">
                <a:solidFill>
                  <a:srgbClr val="243C75"/>
                </a:solidFill>
                <a:latin typeface="Book Antiqua"/>
                <a:cs typeface="Book Antiqua"/>
              </a:rPr>
              <a:t>give information  </a:t>
            </a:r>
            <a:r>
              <a:rPr sz="3600" dirty="0">
                <a:solidFill>
                  <a:srgbClr val="243C75"/>
                </a:solidFill>
                <a:latin typeface="Book Antiqua"/>
                <a:cs typeface="Book Antiqua"/>
              </a:rPr>
              <a:t>or</a:t>
            </a:r>
            <a:r>
              <a:rPr sz="3600" spc="-20" dirty="0">
                <a:solidFill>
                  <a:srgbClr val="243C75"/>
                </a:solidFill>
                <a:latin typeface="Book Antiqua"/>
                <a:cs typeface="Book Antiqua"/>
              </a:rPr>
              <a:t> </a:t>
            </a:r>
            <a:r>
              <a:rPr sz="3600" spc="-5" dirty="0">
                <a:solidFill>
                  <a:srgbClr val="243C75"/>
                </a:solidFill>
                <a:latin typeface="Book Antiqua"/>
                <a:cs typeface="Book Antiqua"/>
              </a:rPr>
              <a:t>inform.</a:t>
            </a:r>
            <a:endParaRPr sz="3600">
              <a:latin typeface="Book Antiqua"/>
              <a:cs typeface="Book Antiqu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438400" y="161925"/>
            <a:ext cx="4371975" cy="12668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73100" y="1521610"/>
            <a:ext cx="4014470" cy="2074545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2800" spc="-5" dirty="0">
                <a:solidFill>
                  <a:srgbClr val="AE9638"/>
                </a:solidFill>
                <a:latin typeface="Book Antiqua"/>
                <a:cs typeface="Book Antiqua"/>
              </a:rPr>
              <a:t>Essays</a:t>
            </a:r>
            <a:endParaRPr sz="2800">
              <a:latin typeface="Book Antiqua"/>
              <a:cs typeface="Book Antiqua"/>
            </a:endParaRPr>
          </a:p>
          <a:p>
            <a:pPr marL="12700">
              <a:lnSpc>
                <a:spcPct val="100000"/>
              </a:lnSpc>
              <a:spcBef>
                <a:spcPts val="675"/>
              </a:spcBef>
            </a:pPr>
            <a:r>
              <a:rPr sz="2800" spc="-5" dirty="0">
                <a:solidFill>
                  <a:srgbClr val="AE9638"/>
                </a:solidFill>
                <a:latin typeface="Book Antiqua"/>
                <a:cs typeface="Book Antiqua"/>
              </a:rPr>
              <a:t>(SS Fair</a:t>
            </a:r>
            <a:r>
              <a:rPr sz="2800" spc="-15" dirty="0">
                <a:solidFill>
                  <a:srgbClr val="AE9638"/>
                </a:solidFill>
                <a:latin typeface="Book Antiqua"/>
                <a:cs typeface="Book Antiqua"/>
              </a:rPr>
              <a:t> </a:t>
            </a:r>
            <a:r>
              <a:rPr sz="2800" spc="-5" dirty="0">
                <a:solidFill>
                  <a:srgbClr val="AE9638"/>
                </a:solidFill>
                <a:latin typeface="Book Antiqua"/>
                <a:cs typeface="Book Antiqua"/>
              </a:rPr>
              <a:t>Essays)</a:t>
            </a:r>
            <a:endParaRPr sz="2800">
              <a:latin typeface="Book Antiqua"/>
              <a:cs typeface="Book Antiqua"/>
            </a:endParaRPr>
          </a:p>
          <a:p>
            <a:pPr marL="12700" marR="5080">
              <a:lnSpc>
                <a:spcPct val="120000"/>
              </a:lnSpc>
            </a:pPr>
            <a:r>
              <a:rPr sz="2800" spc="-5" dirty="0">
                <a:solidFill>
                  <a:srgbClr val="AE9638"/>
                </a:solidFill>
                <a:latin typeface="Book Antiqua"/>
                <a:cs typeface="Book Antiqua"/>
              </a:rPr>
              <a:t>Lots </a:t>
            </a:r>
            <a:r>
              <a:rPr sz="2800" spc="-10" dirty="0">
                <a:solidFill>
                  <a:srgbClr val="AE9638"/>
                </a:solidFill>
                <a:latin typeface="Book Antiqua"/>
                <a:cs typeface="Book Antiqua"/>
              </a:rPr>
              <a:t>of </a:t>
            </a:r>
            <a:r>
              <a:rPr sz="2800" spc="-5" dirty="0">
                <a:solidFill>
                  <a:srgbClr val="AE9638"/>
                </a:solidFill>
                <a:latin typeface="Book Antiqua"/>
                <a:cs typeface="Book Antiqua"/>
              </a:rPr>
              <a:t>magazine articles,  non-fiction</a:t>
            </a:r>
            <a:r>
              <a:rPr sz="2800" spc="-30" dirty="0">
                <a:solidFill>
                  <a:srgbClr val="AE9638"/>
                </a:solidFill>
                <a:latin typeface="Book Antiqua"/>
                <a:cs typeface="Book Antiqua"/>
              </a:rPr>
              <a:t> </a:t>
            </a:r>
            <a:r>
              <a:rPr sz="2800" spc="-5" dirty="0">
                <a:solidFill>
                  <a:srgbClr val="AE9638"/>
                </a:solidFill>
                <a:latin typeface="Book Antiqua"/>
                <a:cs typeface="Book Antiqua"/>
              </a:rPr>
              <a:t>writing</a:t>
            </a:r>
            <a:endParaRPr sz="2800">
              <a:latin typeface="Book Antiqua"/>
              <a:cs typeface="Book Antiqu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895600" y="314325"/>
            <a:ext cx="4010025" cy="990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73100" y="1503894"/>
            <a:ext cx="7907020" cy="4603115"/>
          </a:xfrm>
          <a:prstGeom prst="rect">
            <a:avLst/>
          </a:prstGeom>
        </p:spPr>
        <p:txBody>
          <a:bodyPr vert="horz" wrap="square" lIns="0" tIns="628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95"/>
              </a:spcBef>
            </a:pPr>
            <a:r>
              <a:rPr sz="3300" dirty="0">
                <a:solidFill>
                  <a:srgbClr val="9588A6"/>
                </a:solidFill>
                <a:latin typeface="Book Antiqua"/>
                <a:cs typeface="Book Antiqua"/>
              </a:rPr>
              <a:t>You </a:t>
            </a:r>
            <a:r>
              <a:rPr sz="3300" spc="-5" dirty="0">
                <a:solidFill>
                  <a:srgbClr val="9588A6"/>
                </a:solidFill>
                <a:latin typeface="Book Antiqua"/>
                <a:cs typeface="Book Antiqua"/>
              </a:rPr>
              <a:t>need</a:t>
            </a:r>
            <a:r>
              <a:rPr sz="3300" spc="-40" dirty="0">
                <a:solidFill>
                  <a:srgbClr val="9588A6"/>
                </a:solidFill>
                <a:latin typeface="Book Antiqua"/>
                <a:cs typeface="Book Antiqua"/>
              </a:rPr>
              <a:t> </a:t>
            </a:r>
            <a:r>
              <a:rPr sz="3300" spc="-5" dirty="0">
                <a:solidFill>
                  <a:srgbClr val="9588A6"/>
                </a:solidFill>
                <a:latin typeface="Book Antiqua"/>
                <a:cs typeface="Book Antiqua"/>
              </a:rPr>
              <a:t>to…</a:t>
            </a:r>
            <a:endParaRPr sz="3300">
              <a:latin typeface="Book Antiqua"/>
              <a:cs typeface="Book Antiqua"/>
            </a:endParaRPr>
          </a:p>
          <a:p>
            <a:pPr marL="424180" marR="1235710" indent="-412115">
              <a:lnSpc>
                <a:spcPts val="3560"/>
              </a:lnSpc>
              <a:spcBef>
                <a:spcPts val="850"/>
              </a:spcBef>
              <a:tabLst>
                <a:tab pos="424180" algn="l"/>
              </a:tabLst>
            </a:pPr>
            <a:r>
              <a:rPr sz="2150" dirty="0">
                <a:solidFill>
                  <a:srgbClr val="F8F8F8"/>
                </a:solidFill>
                <a:latin typeface="Wingdings 2"/>
                <a:cs typeface="Wingdings 2"/>
              </a:rPr>
              <a:t></a:t>
            </a:r>
            <a:r>
              <a:rPr sz="2150" dirty="0">
                <a:solidFill>
                  <a:srgbClr val="F8F8F8"/>
                </a:solidFill>
                <a:latin typeface="Times New Roman"/>
                <a:cs typeface="Times New Roman"/>
              </a:rPr>
              <a:t>	</a:t>
            </a:r>
            <a:r>
              <a:rPr sz="3300" spc="-5" dirty="0">
                <a:solidFill>
                  <a:srgbClr val="523DA9"/>
                </a:solidFill>
                <a:latin typeface="Book Antiqua"/>
                <a:cs typeface="Book Antiqua"/>
              </a:rPr>
              <a:t>Have </a:t>
            </a:r>
            <a:r>
              <a:rPr sz="3300" dirty="0">
                <a:solidFill>
                  <a:srgbClr val="523DA9"/>
                </a:solidFill>
                <a:latin typeface="Book Antiqua"/>
                <a:cs typeface="Book Antiqua"/>
              </a:rPr>
              <a:t>a main </a:t>
            </a:r>
            <a:r>
              <a:rPr sz="3300" spc="-5" dirty="0">
                <a:solidFill>
                  <a:srgbClr val="523DA9"/>
                </a:solidFill>
                <a:latin typeface="Book Antiqua"/>
                <a:cs typeface="Book Antiqua"/>
              </a:rPr>
              <a:t>idea </a:t>
            </a:r>
            <a:r>
              <a:rPr sz="3300" dirty="0">
                <a:solidFill>
                  <a:srgbClr val="523DA9"/>
                </a:solidFill>
                <a:latin typeface="Book Antiqua"/>
                <a:cs typeface="Book Antiqua"/>
              </a:rPr>
              <a:t>and</a:t>
            </a:r>
            <a:r>
              <a:rPr sz="3300" spc="-90" dirty="0">
                <a:solidFill>
                  <a:srgbClr val="523DA9"/>
                </a:solidFill>
                <a:latin typeface="Book Antiqua"/>
                <a:cs typeface="Book Antiqua"/>
              </a:rPr>
              <a:t> </a:t>
            </a:r>
            <a:r>
              <a:rPr sz="3300" dirty="0">
                <a:solidFill>
                  <a:srgbClr val="523DA9"/>
                </a:solidFill>
                <a:latin typeface="Book Antiqua"/>
                <a:cs typeface="Book Antiqua"/>
              </a:rPr>
              <a:t>supporting  </a:t>
            </a:r>
            <a:r>
              <a:rPr sz="3300" spc="-5" dirty="0">
                <a:solidFill>
                  <a:srgbClr val="523DA9"/>
                </a:solidFill>
                <a:latin typeface="Book Antiqua"/>
                <a:cs typeface="Book Antiqua"/>
              </a:rPr>
              <a:t>details</a:t>
            </a:r>
            <a:endParaRPr sz="3300">
              <a:latin typeface="Book Antiqua"/>
              <a:cs typeface="Book Antiqua"/>
            </a:endParaRPr>
          </a:p>
          <a:p>
            <a:pPr marL="424180" marR="553720" indent="-412115">
              <a:lnSpc>
                <a:spcPts val="3570"/>
              </a:lnSpc>
              <a:spcBef>
                <a:spcPts val="795"/>
              </a:spcBef>
              <a:tabLst>
                <a:tab pos="424180" algn="l"/>
              </a:tabLst>
            </a:pPr>
            <a:r>
              <a:rPr sz="2150" spc="-5" dirty="0">
                <a:solidFill>
                  <a:srgbClr val="F8F8F8"/>
                </a:solidFill>
                <a:latin typeface="Wingdings 2"/>
                <a:cs typeface="Wingdings 2"/>
              </a:rPr>
              <a:t></a:t>
            </a:r>
            <a:r>
              <a:rPr sz="2150" spc="-5" dirty="0">
                <a:solidFill>
                  <a:srgbClr val="F8F8F8"/>
                </a:solidFill>
                <a:latin typeface="Times New Roman"/>
                <a:cs typeface="Times New Roman"/>
              </a:rPr>
              <a:t>	</a:t>
            </a:r>
            <a:r>
              <a:rPr sz="3300" dirty="0">
                <a:solidFill>
                  <a:srgbClr val="523DA9"/>
                </a:solidFill>
                <a:latin typeface="Book Antiqua"/>
                <a:cs typeface="Book Antiqua"/>
              </a:rPr>
              <a:t>Plan ahead… </a:t>
            </a:r>
            <a:r>
              <a:rPr sz="3300" spc="-5" dirty="0">
                <a:solidFill>
                  <a:srgbClr val="523DA9"/>
                </a:solidFill>
                <a:latin typeface="Book Antiqua"/>
                <a:cs typeface="Book Antiqua"/>
              </a:rPr>
              <a:t>use </a:t>
            </a:r>
            <a:r>
              <a:rPr sz="3300" dirty="0">
                <a:solidFill>
                  <a:srgbClr val="523DA9"/>
                </a:solidFill>
                <a:latin typeface="Book Antiqua"/>
                <a:cs typeface="Book Antiqua"/>
              </a:rPr>
              <a:t>a </a:t>
            </a:r>
            <a:r>
              <a:rPr sz="3300" spc="-5" dirty="0">
                <a:solidFill>
                  <a:srgbClr val="523DA9"/>
                </a:solidFill>
                <a:latin typeface="Book Antiqua"/>
                <a:cs typeface="Book Antiqua"/>
              </a:rPr>
              <a:t>graphic</a:t>
            </a:r>
            <a:r>
              <a:rPr sz="3300" spc="-114" dirty="0">
                <a:solidFill>
                  <a:srgbClr val="523DA9"/>
                </a:solidFill>
                <a:latin typeface="Book Antiqua"/>
                <a:cs typeface="Book Antiqua"/>
              </a:rPr>
              <a:t> </a:t>
            </a:r>
            <a:r>
              <a:rPr sz="3300" dirty="0">
                <a:solidFill>
                  <a:srgbClr val="523DA9"/>
                </a:solidFill>
                <a:latin typeface="Book Antiqua"/>
                <a:cs typeface="Book Antiqua"/>
              </a:rPr>
              <a:t>organizer  </a:t>
            </a:r>
            <a:r>
              <a:rPr sz="3300" spc="-5" dirty="0">
                <a:solidFill>
                  <a:srgbClr val="523DA9"/>
                </a:solidFill>
                <a:latin typeface="Book Antiqua"/>
                <a:cs typeface="Book Antiqua"/>
              </a:rPr>
              <a:t>for</a:t>
            </a:r>
            <a:r>
              <a:rPr sz="3300" spc="-25" dirty="0">
                <a:solidFill>
                  <a:srgbClr val="523DA9"/>
                </a:solidFill>
                <a:latin typeface="Book Antiqua"/>
                <a:cs typeface="Book Antiqua"/>
              </a:rPr>
              <a:t> </a:t>
            </a:r>
            <a:r>
              <a:rPr sz="3300" dirty="0">
                <a:solidFill>
                  <a:srgbClr val="523DA9"/>
                </a:solidFill>
                <a:latin typeface="Book Antiqua"/>
                <a:cs typeface="Book Antiqua"/>
              </a:rPr>
              <a:t>pre-writing</a:t>
            </a:r>
            <a:endParaRPr sz="3300">
              <a:latin typeface="Book Antiqua"/>
              <a:cs typeface="Book Antiqua"/>
            </a:endParaRPr>
          </a:p>
          <a:p>
            <a:pPr marL="424180" marR="5080" indent="-412115">
              <a:lnSpc>
                <a:spcPts val="3560"/>
              </a:lnSpc>
              <a:spcBef>
                <a:spcPts val="790"/>
              </a:spcBef>
              <a:tabLst>
                <a:tab pos="424180" algn="l"/>
              </a:tabLst>
            </a:pPr>
            <a:r>
              <a:rPr sz="2150" spc="-5" dirty="0">
                <a:solidFill>
                  <a:srgbClr val="F8F8F8"/>
                </a:solidFill>
                <a:latin typeface="Wingdings 2"/>
                <a:cs typeface="Wingdings 2"/>
              </a:rPr>
              <a:t></a:t>
            </a:r>
            <a:r>
              <a:rPr sz="2150" spc="-5" dirty="0">
                <a:solidFill>
                  <a:srgbClr val="F8F8F8"/>
                </a:solidFill>
                <a:latin typeface="Times New Roman"/>
                <a:cs typeface="Times New Roman"/>
              </a:rPr>
              <a:t>	</a:t>
            </a:r>
            <a:r>
              <a:rPr sz="3300" dirty="0">
                <a:solidFill>
                  <a:srgbClr val="523DA9"/>
                </a:solidFill>
                <a:latin typeface="Book Antiqua"/>
                <a:cs typeface="Book Antiqua"/>
              </a:rPr>
              <a:t>Research… </a:t>
            </a:r>
            <a:r>
              <a:rPr sz="3300" spc="-5" dirty="0">
                <a:solidFill>
                  <a:srgbClr val="523DA9"/>
                </a:solidFill>
                <a:latin typeface="Book Antiqua"/>
                <a:cs typeface="Book Antiqua"/>
              </a:rPr>
              <a:t>find info to </a:t>
            </a:r>
            <a:r>
              <a:rPr sz="3300" dirty="0">
                <a:solidFill>
                  <a:srgbClr val="523DA9"/>
                </a:solidFill>
                <a:latin typeface="Book Antiqua"/>
                <a:cs typeface="Book Antiqua"/>
              </a:rPr>
              <a:t>back </a:t>
            </a:r>
            <a:r>
              <a:rPr sz="3300" spc="-5" dirty="0">
                <a:solidFill>
                  <a:srgbClr val="523DA9"/>
                </a:solidFill>
                <a:latin typeface="Book Antiqua"/>
                <a:cs typeface="Book Antiqua"/>
              </a:rPr>
              <a:t>your</a:t>
            </a:r>
            <a:r>
              <a:rPr sz="3300" spc="-114" dirty="0">
                <a:solidFill>
                  <a:srgbClr val="523DA9"/>
                </a:solidFill>
                <a:latin typeface="Book Antiqua"/>
                <a:cs typeface="Book Antiqua"/>
              </a:rPr>
              <a:t> </a:t>
            </a:r>
            <a:r>
              <a:rPr sz="3300" spc="-5" dirty="0">
                <a:solidFill>
                  <a:srgbClr val="523DA9"/>
                </a:solidFill>
                <a:latin typeface="Book Antiqua"/>
                <a:cs typeface="Book Antiqua"/>
              </a:rPr>
              <a:t>points  </a:t>
            </a:r>
            <a:r>
              <a:rPr sz="3300" dirty="0">
                <a:solidFill>
                  <a:srgbClr val="523DA9"/>
                </a:solidFill>
                <a:latin typeface="Book Antiqua"/>
                <a:cs typeface="Book Antiqua"/>
              </a:rPr>
              <a:t>up</a:t>
            </a:r>
            <a:endParaRPr sz="3300">
              <a:latin typeface="Book Antiqua"/>
              <a:cs typeface="Book Antiqua"/>
            </a:endParaRPr>
          </a:p>
          <a:p>
            <a:pPr marL="424180" marR="1929764" indent="-412115">
              <a:lnSpc>
                <a:spcPts val="3560"/>
              </a:lnSpc>
              <a:spcBef>
                <a:spcPts val="800"/>
              </a:spcBef>
              <a:tabLst>
                <a:tab pos="424180" algn="l"/>
              </a:tabLst>
            </a:pPr>
            <a:r>
              <a:rPr sz="2150" spc="-5" dirty="0">
                <a:solidFill>
                  <a:srgbClr val="F8F8F8"/>
                </a:solidFill>
                <a:latin typeface="Wingdings 2"/>
                <a:cs typeface="Wingdings 2"/>
              </a:rPr>
              <a:t></a:t>
            </a:r>
            <a:r>
              <a:rPr sz="2150" spc="-5" dirty="0">
                <a:solidFill>
                  <a:srgbClr val="F8F8F8"/>
                </a:solidFill>
                <a:latin typeface="Times New Roman"/>
                <a:cs typeface="Times New Roman"/>
              </a:rPr>
              <a:t>	</a:t>
            </a:r>
            <a:r>
              <a:rPr sz="3300" dirty="0">
                <a:solidFill>
                  <a:srgbClr val="523DA9"/>
                </a:solidFill>
                <a:latin typeface="Book Antiqua"/>
                <a:cs typeface="Book Antiqua"/>
              </a:rPr>
              <a:t>Use </a:t>
            </a:r>
            <a:r>
              <a:rPr sz="3300" spc="-5" dirty="0">
                <a:solidFill>
                  <a:srgbClr val="523DA9"/>
                </a:solidFill>
                <a:latin typeface="Book Antiqua"/>
                <a:cs typeface="Book Antiqua"/>
              </a:rPr>
              <a:t>transition </a:t>
            </a:r>
            <a:r>
              <a:rPr sz="3300" dirty="0">
                <a:solidFill>
                  <a:srgbClr val="523DA9"/>
                </a:solidFill>
                <a:latin typeface="Book Antiqua"/>
                <a:cs typeface="Book Antiqua"/>
              </a:rPr>
              <a:t>words</a:t>
            </a:r>
            <a:r>
              <a:rPr sz="3300" spc="-105" dirty="0">
                <a:solidFill>
                  <a:srgbClr val="523DA9"/>
                </a:solidFill>
                <a:latin typeface="Book Antiqua"/>
                <a:cs typeface="Book Antiqua"/>
              </a:rPr>
              <a:t> </a:t>
            </a:r>
            <a:r>
              <a:rPr sz="3300" spc="-5" dirty="0">
                <a:solidFill>
                  <a:srgbClr val="523DA9"/>
                </a:solidFill>
                <a:latin typeface="Book Antiqua"/>
                <a:cs typeface="Book Antiqua"/>
              </a:rPr>
              <a:t>between  ideas/paragraphs</a:t>
            </a:r>
            <a:endParaRPr sz="3300">
              <a:latin typeface="Book Antiqua"/>
              <a:cs typeface="Book Antiqu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00025" y="295275"/>
            <a:ext cx="8839200" cy="10287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73100" y="3424554"/>
            <a:ext cx="7891145" cy="274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24180" marR="49530" indent="-412115">
              <a:lnSpc>
                <a:spcPct val="100000"/>
              </a:lnSpc>
              <a:spcBef>
                <a:spcPts val="95"/>
              </a:spcBef>
            </a:pPr>
            <a:r>
              <a:rPr sz="1400" b="1" spc="-5" dirty="0">
                <a:solidFill>
                  <a:srgbClr val="FFFFFF"/>
                </a:solidFill>
                <a:latin typeface="Book Antiqua"/>
                <a:cs typeface="Book Antiqua"/>
              </a:rPr>
              <a:t>LAHORE: </a:t>
            </a:r>
            <a:r>
              <a:rPr sz="1900" spc="-5" dirty="0">
                <a:solidFill>
                  <a:srgbClr val="FFFFFF"/>
                </a:solidFill>
                <a:latin typeface="Book Antiqua"/>
                <a:cs typeface="Book Antiqua"/>
              </a:rPr>
              <a:t>The Lahore </a:t>
            </a:r>
            <a:r>
              <a:rPr sz="1900" spc="-10" dirty="0">
                <a:solidFill>
                  <a:srgbClr val="FFFFFF"/>
                </a:solidFill>
                <a:latin typeface="Book Antiqua"/>
                <a:cs typeface="Book Antiqua"/>
              </a:rPr>
              <a:t>High </a:t>
            </a:r>
            <a:r>
              <a:rPr sz="1900" spc="-5" dirty="0">
                <a:solidFill>
                  <a:srgbClr val="FFFFFF"/>
                </a:solidFill>
                <a:latin typeface="Book Antiqua"/>
                <a:cs typeface="Book Antiqua"/>
              </a:rPr>
              <a:t>Court (LHC) chief justice on Tuesday blocked  any </a:t>
            </a:r>
            <a:r>
              <a:rPr sz="1900" spc="-10" dirty="0">
                <a:solidFill>
                  <a:srgbClr val="FFFFFF"/>
                </a:solidFill>
                <a:latin typeface="Book Antiqua"/>
                <a:cs typeface="Book Antiqua"/>
              </a:rPr>
              <a:t>move </a:t>
            </a:r>
            <a:r>
              <a:rPr sz="1900" spc="-5" dirty="0">
                <a:solidFill>
                  <a:srgbClr val="FFFFFF"/>
                </a:solidFill>
                <a:latin typeface="Book Antiqua"/>
                <a:cs typeface="Book Antiqua"/>
              </a:rPr>
              <a:t>to hand over to US authorities American </a:t>
            </a:r>
            <a:r>
              <a:rPr sz="1900" spc="-10" dirty="0">
                <a:solidFill>
                  <a:srgbClr val="FFFFFF"/>
                </a:solidFill>
                <a:latin typeface="Book Antiqua"/>
                <a:cs typeface="Book Antiqua"/>
              </a:rPr>
              <a:t>government  </a:t>
            </a:r>
            <a:r>
              <a:rPr sz="1900" spc="-5" dirty="0">
                <a:solidFill>
                  <a:srgbClr val="FFFFFF"/>
                </a:solidFill>
                <a:latin typeface="Book Antiqua"/>
                <a:cs typeface="Book Antiqua"/>
              </a:rPr>
              <a:t>employee, Raymond Davis, and </a:t>
            </a:r>
            <a:r>
              <a:rPr sz="1900" spc="-10" dirty="0">
                <a:solidFill>
                  <a:srgbClr val="FFFFFF"/>
                </a:solidFill>
                <a:latin typeface="Book Antiqua"/>
                <a:cs typeface="Book Antiqua"/>
              </a:rPr>
              <a:t>put his name </a:t>
            </a:r>
            <a:r>
              <a:rPr sz="1900" spc="-5" dirty="0">
                <a:solidFill>
                  <a:srgbClr val="FFFFFF"/>
                </a:solidFill>
                <a:latin typeface="Book Antiqua"/>
                <a:cs typeface="Book Antiqua"/>
              </a:rPr>
              <a:t>on the Exit Control List  (ECL).</a:t>
            </a:r>
            <a:endParaRPr sz="1900">
              <a:latin typeface="Book Antiqua"/>
              <a:cs typeface="Book Antiqua"/>
            </a:endParaRPr>
          </a:p>
          <a:p>
            <a:pPr marL="424180" marR="73025" indent="-232410">
              <a:lnSpc>
                <a:spcPct val="100000"/>
              </a:lnSpc>
              <a:spcBef>
                <a:spcPts val="455"/>
              </a:spcBef>
            </a:pPr>
            <a:r>
              <a:rPr sz="1900" spc="-5" dirty="0">
                <a:solidFill>
                  <a:srgbClr val="FFFFFF"/>
                </a:solidFill>
                <a:latin typeface="Book Antiqua"/>
                <a:cs typeface="Book Antiqua"/>
              </a:rPr>
              <a:t>The United States on Monday again called for the release of Davis, who  was arrested after </a:t>
            </a:r>
            <a:r>
              <a:rPr sz="1900" spc="-10" dirty="0">
                <a:solidFill>
                  <a:srgbClr val="FFFFFF"/>
                </a:solidFill>
                <a:latin typeface="Book Antiqua"/>
                <a:cs typeface="Book Antiqua"/>
              </a:rPr>
              <a:t>killing </a:t>
            </a:r>
            <a:r>
              <a:rPr sz="1900" spc="-5" dirty="0">
                <a:solidFill>
                  <a:srgbClr val="FFFFFF"/>
                </a:solidFill>
                <a:latin typeface="Book Antiqua"/>
                <a:cs typeface="Book Antiqua"/>
              </a:rPr>
              <a:t>two </a:t>
            </a:r>
            <a:r>
              <a:rPr sz="1900" spc="-10" dirty="0">
                <a:solidFill>
                  <a:srgbClr val="FFFFFF"/>
                </a:solidFill>
                <a:latin typeface="Book Antiqua"/>
                <a:cs typeface="Book Antiqua"/>
              </a:rPr>
              <a:t>motorcyclists </a:t>
            </a:r>
            <a:r>
              <a:rPr sz="1900" spc="-5" dirty="0">
                <a:solidFill>
                  <a:srgbClr val="FFFFFF"/>
                </a:solidFill>
                <a:latin typeface="Book Antiqua"/>
                <a:cs typeface="Book Antiqua"/>
              </a:rPr>
              <a:t>in </a:t>
            </a:r>
            <a:r>
              <a:rPr sz="1900" spc="-10" dirty="0">
                <a:solidFill>
                  <a:srgbClr val="FFFFFF"/>
                </a:solidFill>
                <a:latin typeface="Book Antiqua"/>
                <a:cs typeface="Book Antiqua"/>
              </a:rPr>
              <a:t>broad </a:t>
            </a:r>
            <a:r>
              <a:rPr sz="1900" spc="-5" dirty="0">
                <a:solidFill>
                  <a:srgbClr val="FFFFFF"/>
                </a:solidFill>
                <a:latin typeface="Book Antiqua"/>
                <a:cs typeface="Book Antiqua"/>
              </a:rPr>
              <a:t>daylight </a:t>
            </a:r>
            <a:r>
              <a:rPr sz="1900" spc="-10" dirty="0">
                <a:solidFill>
                  <a:srgbClr val="FFFFFF"/>
                </a:solidFill>
                <a:latin typeface="Book Antiqua"/>
                <a:cs typeface="Book Antiqua"/>
              </a:rPr>
              <a:t>in  </a:t>
            </a:r>
            <a:r>
              <a:rPr sz="1900" spc="-5" dirty="0">
                <a:solidFill>
                  <a:srgbClr val="FFFFFF"/>
                </a:solidFill>
                <a:latin typeface="Book Antiqua"/>
                <a:cs typeface="Book Antiqua"/>
              </a:rPr>
              <a:t>Lahore, saying that he </a:t>
            </a:r>
            <a:r>
              <a:rPr sz="1900" dirty="0">
                <a:solidFill>
                  <a:srgbClr val="FFFFFF"/>
                </a:solidFill>
                <a:latin typeface="Book Antiqua"/>
                <a:cs typeface="Book Antiqua"/>
              </a:rPr>
              <a:t>acted </a:t>
            </a:r>
            <a:r>
              <a:rPr sz="1900" spc="-5" dirty="0">
                <a:solidFill>
                  <a:srgbClr val="FFFFFF"/>
                </a:solidFill>
                <a:latin typeface="Book Antiqua"/>
                <a:cs typeface="Book Antiqua"/>
              </a:rPr>
              <a:t>in legitimate</a:t>
            </a:r>
            <a:r>
              <a:rPr sz="1900" spc="25" dirty="0">
                <a:solidFill>
                  <a:srgbClr val="FFFFFF"/>
                </a:solidFill>
                <a:latin typeface="Book Antiqua"/>
                <a:cs typeface="Book Antiqua"/>
              </a:rPr>
              <a:t> </a:t>
            </a:r>
            <a:r>
              <a:rPr sz="1900" spc="-5" dirty="0">
                <a:solidFill>
                  <a:srgbClr val="FFFFFF"/>
                </a:solidFill>
                <a:latin typeface="Book Antiqua"/>
                <a:cs typeface="Book Antiqua"/>
              </a:rPr>
              <a:t>self-defense.</a:t>
            </a:r>
            <a:endParaRPr sz="1900">
              <a:latin typeface="Book Antiqua"/>
              <a:cs typeface="Book Antiqua"/>
            </a:endParaRPr>
          </a:p>
          <a:p>
            <a:pPr marL="424180" marR="5080" indent="-232410">
              <a:lnSpc>
                <a:spcPct val="100000"/>
              </a:lnSpc>
              <a:spcBef>
                <a:spcPts val="459"/>
              </a:spcBef>
            </a:pPr>
            <a:r>
              <a:rPr sz="1900" spc="-5" dirty="0">
                <a:solidFill>
                  <a:srgbClr val="FFFFFF"/>
                </a:solidFill>
                <a:latin typeface="Book Antiqua"/>
                <a:cs typeface="Book Antiqua"/>
              </a:rPr>
              <a:t>But a lawyer petitioned the LHC </a:t>
            </a:r>
            <a:r>
              <a:rPr sz="1900" spc="-10" dirty="0">
                <a:solidFill>
                  <a:srgbClr val="FFFFFF"/>
                </a:solidFill>
                <a:latin typeface="Book Antiqua"/>
                <a:cs typeface="Book Antiqua"/>
              </a:rPr>
              <a:t>under public </a:t>
            </a:r>
            <a:r>
              <a:rPr sz="1900" spc="-5" dirty="0">
                <a:solidFill>
                  <a:srgbClr val="FFFFFF"/>
                </a:solidFill>
                <a:latin typeface="Book Antiqua"/>
                <a:cs typeface="Book Antiqua"/>
              </a:rPr>
              <a:t>interest </a:t>
            </a:r>
            <a:r>
              <a:rPr sz="1900" spc="-10" dirty="0">
                <a:solidFill>
                  <a:srgbClr val="FFFFFF"/>
                </a:solidFill>
                <a:latin typeface="Book Antiqua"/>
                <a:cs typeface="Book Antiqua"/>
              </a:rPr>
              <a:t>laws </a:t>
            </a:r>
            <a:r>
              <a:rPr sz="1900" spc="-5" dirty="0">
                <a:solidFill>
                  <a:srgbClr val="FFFFFF"/>
                </a:solidFill>
                <a:latin typeface="Book Antiqua"/>
                <a:cs typeface="Book Antiqua"/>
              </a:rPr>
              <a:t>to </a:t>
            </a:r>
            <a:r>
              <a:rPr sz="1900" spc="-10" dirty="0">
                <a:solidFill>
                  <a:srgbClr val="FFFFFF"/>
                </a:solidFill>
                <a:latin typeface="Book Antiqua"/>
                <a:cs typeface="Book Antiqua"/>
              </a:rPr>
              <a:t>block </a:t>
            </a:r>
            <a:r>
              <a:rPr sz="1900" spc="-5" dirty="0">
                <a:solidFill>
                  <a:srgbClr val="FFFFFF"/>
                </a:solidFill>
                <a:latin typeface="Book Antiqua"/>
                <a:cs typeface="Book Antiqua"/>
              </a:rPr>
              <a:t>any  </a:t>
            </a:r>
            <a:r>
              <a:rPr sz="1900" spc="-10" dirty="0">
                <a:solidFill>
                  <a:srgbClr val="FFFFFF"/>
                </a:solidFill>
                <a:latin typeface="Book Antiqua"/>
                <a:cs typeface="Book Antiqua"/>
              </a:rPr>
              <a:t>move </a:t>
            </a:r>
            <a:r>
              <a:rPr sz="1900" spc="-5" dirty="0">
                <a:solidFill>
                  <a:srgbClr val="FFFFFF"/>
                </a:solidFill>
                <a:latin typeface="Book Antiqua"/>
                <a:cs typeface="Book Antiqua"/>
              </a:rPr>
              <a:t>to </a:t>
            </a:r>
            <a:r>
              <a:rPr sz="1900" spc="-10" dirty="0">
                <a:solidFill>
                  <a:srgbClr val="FFFFFF"/>
                </a:solidFill>
                <a:latin typeface="Book Antiqua"/>
                <a:cs typeface="Book Antiqua"/>
              </a:rPr>
              <a:t>hand </a:t>
            </a:r>
            <a:r>
              <a:rPr sz="1900" spc="-5" dirty="0">
                <a:solidFill>
                  <a:srgbClr val="FFFFFF"/>
                </a:solidFill>
                <a:latin typeface="Book Antiqua"/>
                <a:cs typeface="Book Antiqua"/>
              </a:rPr>
              <a:t>Davis over to the United</a:t>
            </a:r>
            <a:r>
              <a:rPr sz="1900" spc="65" dirty="0">
                <a:solidFill>
                  <a:srgbClr val="FFFFFF"/>
                </a:solidFill>
                <a:latin typeface="Book Antiqua"/>
                <a:cs typeface="Book Antiqua"/>
              </a:rPr>
              <a:t> </a:t>
            </a:r>
            <a:r>
              <a:rPr sz="1900" spc="-5" dirty="0">
                <a:solidFill>
                  <a:srgbClr val="FFFFFF"/>
                </a:solidFill>
                <a:latin typeface="Book Antiqua"/>
                <a:cs typeface="Book Antiqua"/>
              </a:rPr>
              <a:t>States.</a:t>
            </a:r>
            <a:endParaRPr sz="1900">
              <a:latin typeface="Book Antiqua"/>
              <a:cs typeface="Book Antiqua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152400"/>
            <a:ext cx="8839200" cy="2971800"/>
            <a:chOff x="0" y="152400"/>
            <a:chExt cx="8839200" cy="2971800"/>
          </a:xfrm>
        </p:grpSpPr>
        <p:sp>
          <p:nvSpPr>
            <p:cNvPr id="4" name="object 4"/>
            <p:cNvSpPr/>
            <p:nvPr/>
          </p:nvSpPr>
          <p:spPr>
            <a:xfrm>
              <a:off x="0" y="428625"/>
              <a:ext cx="2752725" cy="98107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733800" y="152400"/>
              <a:ext cx="5105400" cy="29718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526404" y="2787522"/>
            <a:ext cx="3502660" cy="2494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400" dirty="0">
                <a:solidFill>
                  <a:srgbClr val="C00000"/>
                </a:solidFill>
                <a:latin typeface="Book Antiqua"/>
                <a:cs typeface="Book Antiqua"/>
              </a:rPr>
              <a:t>Descriptive</a:t>
            </a:r>
            <a:endParaRPr sz="5400">
              <a:latin typeface="Book Antiqua"/>
              <a:cs typeface="Book Antiqua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5200">
              <a:latin typeface="Book Antiqua"/>
              <a:cs typeface="Book Antiqua"/>
            </a:endParaRPr>
          </a:p>
          <a:p>
            <a:pPr marL="525780">
              <a:lnSpc>
                <a:spcPct val="100000"/>
              </a:lnSpc>
            </a:pPr>
            <a:r>
              <a:rPr sz="5400" dirty="0">
                <a:solidFill>
                  <a:srgbClr val="006FC0"/>
                </a:solidFill>
                <a:latin typeface="Book Antiqua"/>
                <a:cs typeface="Book Antiqua"/>
              </a:rPr>
              <a:t>writing</a:t>
            </a:r>
            <a:endParaRPr sz="5400">
              <a:latin typeface="Book Antiqua"/>
              <a:cs typeface="Book Antiqu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26220" y="409200"/>
              <a:ext cx="1397364" cy="121370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9144000" cy="685799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34383" y="2140222"/>
              <a:ext cx="1425816" cy="114120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482725">
              <a:lnSpc>
                <a:spcPct val="100000"/>
              </a:lnSpc>
              <a:spcBef>
                <a:spcPts val="105"/>
              </a:spcBef>
            </a:pPr>
            <a:r>
              <a:rPr spc="525" dirty="0"/>
              <a:t>Descriptive</a:t>
            </a:r>
            <a:r>
              <a:rPr spc="215" dirty="0"/>
              <a:t> </a:t>
            </a:r>
            <a:r>
              <a:rPr spc="475" dirty="0"/>
              <a:t>Writing</a:t>
            </a:r>
          </a:p>
        </p:txBody>
      </p:sp>
      <p:grpSp>
        <p:nvGrpSpPr>
          <p:cNvPr id="7" name="object 7"/>
          <p:cNvGrpSpPr/>
          <p:nvPr/>
        </p:nvGrpSpPr>
        <p:grpSpPr>
          <a:xfrm>
            <a:off x="232889" y="3587821"/>
            <a:ext cx="1436370" cy="2907030"/>
            <a:chOff x="232889" y="3587821"/>
            <a:chExt cx="1436370" cy="2907030"/>
          </a:xfrm>
        </p:grpSpPr>
        <p:sp>
          <p:nvSpPr>
            <p:cNvPr id="8" name="object 8"/>
            <p:cNvSpPr/>
            <p:nvPr/>
          </p:nvSpPr>
          <p:spPr>
            <a:xfrm>
              <a:off x="533400" y="3587821"/>
              <a:ext cx="781697" cy="110808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2889" y="5348629"/>
              <a:ext cx="1436027" cy="114584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2517394" y="2827147"/>
            <a:ext cx="5703570" cy="17322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FFFFFF"/>
                </a:solidFill>
                <a:latin typeface="Book Antiqua"/>
                <a:cs typeface="Book Antiqua"/>
              </a:rPr>
              <a:t>A description is a </a:t>
            </a:r>
            <a:r>
              <a:rPr sz="2800" spc="-10" dirty="0">
                <a:solidFill>
                  <a:srgbClr val="FFFFFF"/>
                </a:solidFill>
                <a:latin typeface="Book Antiqua"/>
                <a:cs typeface="Book Antiqua"/>
              </a:rPr>
              <a:t>picture </a:t>
            </a:r>
            <a:r>
              <a:rPr sz="2800" spc="-5" dirty="0">
                <a:solidFill>
                  <a:srgbClr val="FFFFFF"/>
                </a:solidFill>
                <a:latin typeface="Book Antiqua"/>
                <a:cs typeface="Book Antiqua"/>
              </a:rPr>
              <a:t>in </a:t>
            </a:r>
            <a:r>
              <a:rPr sz="2800" spc="-10" dirty="0">
                <a:solidFill>
                  <a:srgbClr val="FFFFFF"/>
                </a:solidFill>
                <a:latin typeface="Book Antiqua"/>
                <a:cs typeface="Book Antiqua"/>
              </a:rPr>
              <a:t>words  </a:t>
            </a:r>
            <a:r>
              <a:rPr sz="2800" spc="-5" dirty="0">
                <a:solidFill>
                  <a:srgbClr val="FFFFFF"/>
                </a:solidFill>
                <a:latin typeface="Book Antiqua"/>
                <a:cs typeface="Book Antiqua"/>
              </a:rPr>
              <a:t>that helps </a:t>
            </a:r>
            <a:r>
              <a:rPr sz="2800" spc="-10" dirty="0">
                <a:solidFill>
                  <a:srgbClr val="FFFFFF"/>
                </a:solidFill>
                <a:latin typeface="Book Antiqua"/>
                <a:cs typeface="Book Antiqua"/>
              </a:rPr>
              <a:t>the </a:t>
            </a:r>
            <a:r>
              <a:rPr sz="2800" spc="-5" dirty="0">
                <a:solidFill>
                  <a:srgbClr val="FFFFFF"/>
                </a:solidFill>
                <a:latin typeface="Book Antiqua"/>
                <a:cs typeface="Book Antiqua"/>
              </a:rPr>
              <a:t>reader see, hear, taste,  </a:t>
            </a:r>
            <a:r>
              <a:rPr sz="2800" dirty="0">
                <a:solidFill>
                  <a:srgbClr val="FFFFFF"/>
                </a:solidFill>
                <a:latin typeface="Book Antiqua"/>
                <a:cs typeface="Book Antiqua"/>
              </a:rPr>
              <a:t>smell, </a:t>
            </a:r>
            <a:r>
              <a:rPr sz="2800" spc="-5" dirty="0">
                <a:solidFill>
                  <a:srgbClr val="FFFFFF"/>
                </a:solidFill>
                <a:latin typeface="Book Antiqua"/>
                <a:cs typeface="Book Antiqua"/>
              </a:rPr>
              <a:t>or </a:t>
            </a:r>
            <a:r>
              <a:rPr sz="2800" dirty="0">
                <a:solidFill>
                  <a:srgbClr val="FFFFFF"/>
                </a:solidFill>
                <a:latin typeface="Book Antiqua"/>
                <a:cs typeface="Book Antiqua"/>
              </a:rPr>
              <a:t>feel </a:t>
            </a:r>
            <a:r>
              <a:rPr sz="2800" spc="-5" dirty="0">
                <a:solidFill>
                  <a:srgbClr val="FFFFFF"/>
                </a:solidFill>
                <a:latin typeface="Book Antiqua"/>
                <a:cs typeface="Book Antiqua"/>
              </a:rPr>
              <a:t>something that </a:t>
            </a:r>
            <a:r>
              <a:rPr sz="2800" spc="-10" dirty="0">
                <a:solidFill>
                  <a:srgbClr val="FFFFFF"/>
                </a:solidFill>
                <a:latin typeface="Book Antiqua"/>
                <a:cs typeface="Book Antiqua"/>
              </a:rPr>
              <a:t>the  </a:t>
            </a:r>
            <a:r>
              <a:rPr sz="2800" spc="-5" dirty="0">
                <a:solidFill>
                  <a:srgbClr val="FFFFFF"/>
                </a:solidFill>
                <a:latin typeface="Book Antiqua"/>
                <a:cs typeface="Book Antiqua"/>
              </a:rPr>
              <a:t>writer has</a:t>
            </a:r>
            <a:r>
              <a:rPr sz="2800" spc="-30" dirty="0">
                <a:solidFill>
                  <a:srgbClr val="FFFFFF"/>
                </a:solidFill>
                <a:latin typeface="Book Antiqua"/>
                <a:cs typeface="Book Antiqua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Book Antiqua"/>
                <a:cs typeface="Book Antiqua"/>
              </a:rPr>
              <a:t>experienced.</a:t>
            </a:r>
            <a:endParaRPr sz="2800">
              <a:latin typeface="Book Antiqua"/>
              <a:cs typeface="Book Antiqu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254820" y="333000"/>
              <a:ext cx="1397364" cy="121370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9144000" cy="685799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34383" y="2140222"/>
              <a:ext cx="1425816" cy="114120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482725">
              <a:lnSpc>
                <a:spcPct val="100000"/>
              </a:lnSpc>
              <a:spcBef>
                <a:spcPts val="105"/>
              </a:spcBef>
            </a:pPr>
            <a:r>
              <a:rPr spc="525" dirty="0"/>
              <a:t>Descriptive</a:t>
            </a:r>
            <a:r>
              <a:rPr spc="215" dirty="0"/>
              <a:t> </a:t>
            </a:r>
            <a:r>
              <a:rPr spc="475" dirty="0"/>
              <a:t>Writing</a:t>
            </a:r>
          </a:p>
        </p:txBody>
      </p:sp>
      <p:grpSp>
        <p:nvGrpSpPr>
          <p:cNvPr id="7" name="object 7"/>
          <p:cNvGrpSpPr/>
          <p:nvPr/>
        </p:nvGrpSpPr>
        <p:grpSpPr>
          <a:xfrm>
            <a:off x="232889" y="3587821"/>
            <a:ext cx="1436370" cy="2907030"/>
            <a:chOff x="232889" y="3587821"/>
            <a:chExt cx="1436370" cy="2907030"/>
          </a:xfrm>
        </p:grpSpPr>
        <p:sp>
          <p:nvSpPr>
            <p:cNvPr id="8" name="object 8"/>
            <p:cNvSpPr/>
            <p:nvPr/>
          </p:nvSpPr>
          <p:spPr>
            <a:xfrm>
              <a:off x="533400" y="3587821"/>
              <a:ext cx="781697" cy="110808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2889" y="5348629"/>
              <a:ext cx="1436027" cy="114584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2288794" y="2136470"/>
            <a:ext cx="6409055" cy="1002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buFont typeface="Wingdings"/>
              <a:buChar char=""/>
              <a:tabLst>
                <a:tab pos="434975" algn="l"/>
              </a:tabLst>
            </a:pPr>
            <a:r>
              <a:rPr sz="3200" spc="-5" dirty="0">
                <a:solidFill>
                  <a:srgbClr val="FFFFFF"/>
                </a:solidFill>
                <a:latin typeface="Book Antiqua"/>
                <a:cs typeface="Book Antiqua"/>
              </a:rPr>
              <a:t>use </a:t>
            </a:r>
            <a:r>
              <a:rPr sz="3200" dirty="0">
                <a:solidFill>
                  <a:srgbClr val="FFFFFF"/>
                </a:solidFill>
                <a:latin typeface="Book Antiqua"/>
                <a:cs typeface="Book Antiqua"/>
              </a:rPr>
              <a:t>exact, vivid words to create</a:t>
            </a:r>
            <a:r>
              <a:rPr sz="3200" spc="-55" dirty="0">
                <a:solidFill>
                  <a:srgbClr val="FFFFFF"/>
                </a:solidFill>
                <a:latin typeface="Book Antiqua"/>
                <a:cs typeface="Book Antiqua"/>
              </a:rPr>
              <a:t> </a:t>
            </a:r>
            <a:r>
              <a:rPr sz="3200" dirty="0">
                <a:solidFill>
                  <a:srgbClr val="FFFFFF"/>
                </a:solidFill>
                <a:latin typeface="Book Antiqua"/>
                <a:cs typeface="Book Antiqua"/>
              </a:rPr>
              <a:t>a  </a:t>
            </a:r>
            <a:r>
              <a:rPr sz="3200" spc="-5" dirty="0">
                <a:solidFill>
                  <a:srgbClr val="FFFFFF"/>
                </a:solidFill>
                <a:latin typeface="Book Antiqua"/>
                <a:cs typeface="Book Antiqua"/>
              </a:rPr>
              <a:t>picture in the reader’s</a:t>
            </a:r>
            <a:r>
              <a:rPr sz="3200" spc="-20" dirty="0">
                <a:solidFill>
                  <a:srgbClr val="FFFFFF"/>
                </a:solidFill>
                <a:latin typeface="Book Antiqua"/>
                <a:cs typeface="Book Antiqua"/>
              </a:rPr>
              <a:t> </a:t>
            </a:r>
            <a:r>
              <a:rPr sz="3200" dirty="0">
                <a:solidFill>
                  <a:srgbClr val="FFFFFF"/>
                </a:solidFill>
                <a:latin typeface="Book Antiqua"/>
                <a:cs typeface="Book Antiqua"/>
              </a:rPr>
              <a:t>mind</a:t>
            </a:r>
            <a:endParaRPr sz="3200">
              <a:latin typeface="Book Antiqua"/>
              <a:cs typeface="Book Antiqu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364994" y="4427601"/>
            <a:ext cx="534987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buFont typeface="Wingdings"/>
              <a:buChar char=""/>
              <a:tabLst>
                <a:tab pos="381635" algn="l"/>
              </a:tabLst>
            </a:pPr>
            <a:r>
              <a:rPr sz="2800" spc="-5" dirty="0">
                <a:solidFill>
                  <a:srgbClr val="FFFFFF"/>
                </a:solidFill>
                <a:latin typeface="Book Antiqua"/>
                <a:cs typeface="Book Antiqua"/>
              </a:rPr>
              <a:t>include important details about  what </a:t>
            </a:r>
            <a:r>
              <a:rPr sz="2800" spc="-10" dirty="0">
                <a:solidFill>
                  <a:srgbClr val="FFFFFF"/>
                </a:solidFill>
                <a:latin typeface="Book Antiqua"/>
                <a:cs typeface="Book Antiqua"/>
              </a:rPr>
              <a:t>you </a:t>
            </a:r>
            <a:r>
              <a:rPr sz="2800" spc="-5" dirty="0">
                <a:solidFill>
                  <a:srgbClr val="FFFFFF"/>
                </a:solidFill>
                <a:latin typeface="Book Antiqua"/>
                <a:cs typeface="Book Antiqua"/>
              </a:rPr>
              <a:t>are describing</a:t>
            </a:r>
            <a:endParaRPr sz="2800">
              <a:latin typeface="Book Antiqua"/>
              <a:cs typeface="Book Antiqu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19425" y="314325"/>
            <a:ext cx="3190875" cy="990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73100" y="1610613"/>
            <a:ext cx="6779895" cy="24136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4483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FFFFF"/>
                </a:solidFill>
                <a:latin typeface="Book Antiqua"/>
                <a:cs typeface="Book Antiqua"/>
              </a:rPr>
              <a:t>An important form of</a:t>
            </a:r>
            <a:r>
              <a:rPr sz="2800" b="1" spc="-10" dirty="0">
                <a:solidFill>
                  <a:srgbClr val="FFFFFF"/>
                </a:solidFill>
                <a:latin typeface="Book Antiqua"/>
                <a:cs typeface="Book Antiqua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Book Antiqua"/>
                <a:cs typeface="Book Antiqua"/>
              </a:rPr>
              <a:t>Communication</a:t>
            </a:r>
            <a:endParaRPr sz="2800">
              <a:latin typeface="Book Antiqua"/>
              <a:cs typeface="Book Antiqua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750">
              <a:latin typeface="Book Antiqua"/>
              <a:cs typeface="Book Antiqua"/>
            </a:endParaRPr>
          </a:p>
          <a:p>
            <a:pPr marL="12700" marR="1269365">
              <a:lnSpc>
                <a:spcPct val="119900"/>
              </a:lnSpc>
            </a:pPr>
            <a:r>
              <a:rPr sz="2800" b="1" spc="-5" dirty="0">
                <a:solidFill>
                  <a:srgbClr val="FFFFFF"/>
                </a:solidFill>
                <a:latin typeface="Book Antiqua"/>
                <a:cs typeface="Book Antiqua"/>
              </a:rPr>
              <a:t>If you are unable to </a:t>
            </a:r>
            <a:r>
              <a:rPr sz="2800" b="1" dirty="0">
                <a:solidFill>
                  <a:srgbClr val="FFFFFF"/>
                </a:solidFill>
                <a:latin typeface="Book Antiqua"/>
                <a:cs typeface="Book Antiqua"/>
              </a:rPr>
              <a:t>write </a:t>
            </a:r>
            <a:r>
              <a:rPr sz="2800" b="1" spc="-5" dirty="0">
                <a:solidFill>
                  <a:srgbClr val="FFFFFF"/>
                </a:solidFill>
                <a:latin typeface="Book Antiqua"/>
                <a:cs typeface="Book Antiqua"/>
              </a:rPr>
              <a:t>well,  you will </a:t>
            </a:r>
            <a:r>
              <a:rPr sz="2800" b="1" spc="-10" dirty="0">
                <a:solidFill>
                  <a:srgbClr val="FFFFFF"/>
                </a:solidFill>
                <a:latin typeface="Book Antiqua"/>
                <a:cs typeface="Book Antiqua"/>
              </a:rPr>
              <a:t>miss many </a:t>
            </a:r>
            <a:r>
              <a:rPr sz="2800" b="1" spc="-5" dirty="0">
                <a:solidFill>
                  <a:srgbClr val="FFFFFF"/>
                </a:solidFill>
                <a:latin typeface="Book Antiqua"/>
                <a:cs typeface="Book Antiqua"/>
              </a:rPr>
              <a:t>opportunities  in your</a:t>
            </a:r>
            <a:r>
              <a:rPr sz="2800" b="1" dirty="0">
                <a:solidFill>
                  <a:srgbClr val="FFFFFF"/>
                </a:solidFill>
                <a:latin typeface="Book Antiqua"/>
                <a:cs typeface="Book Antiqua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Book Antiqua"/>
                <a:cs typeface="Book Antiqua"/>
              </a:rPr>
              <a:t>life.</a:t>
            </a:r>
            <a:endParaRPr sz="2800">
              <a:latin typeface="Book Antiqua"/>
              <a:cs typeface="Book Antiqu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810250" y="3362325"/>
            <a:ext cx="3238500" cy="349567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277992" y="2863722"/>
            <a:ext cx="3292475" cy="2494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400" dirty="0">
                <a:solidFill>
                  <a:srgbClr val="C00000"/>
                </a:solidFill>
                <a:latin typeface="Book Antiqua"/>
                <a:cs typeface="Book Antiqua"/>
              </a:rPr>
              <a:t>Persuasive</a:t>
            </a:r>
            <a:endParaRPr sz="5400">
              <a:latin typeface="Book Antiqua"/>
              <a:cs typeface="Book Antiqua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5200">
              <a:latin typeface="Book Antiqua"/>
              <a:cs typeface="Book Antiqua"/>
            </a:endParaRPr>
          </a:p>
          <a:p>
            <a:pPr marL="698500">
              <a:lnSpc>
                <a:spcPct val="100000"/>
              </a:lnSpc>
            </a:pPr>
            <a:r>
              <a:rPr sz="5400" dirty="0">
                <a:solidFill>
                  <a:srgbClr val="006FC0"/>
                </a:solidFill>
                <a:latin typeface="Book Antiqua"/>
                <a:cs typeface="Book Antiqua"/>
              </a:rPr>
              <a:t>writing</a:t>
            </a:r>
            <a:endParaRPr sz="5400">
              <a:latin typeface="Book Antiqua"/>
              <a:cs typeface="Book Antiqu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23975" y="314325"/>
            <a:ext cx="6591300" cy="990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71120" rIns="0" bIns="0" rtlCol="0">
            <a:spAutoFit/>
          </a:bodyPr>
          <a:lstStyle/>
          <a:p>
            <a:pPr marL="55244">
              <a:lnSpc>
                <a:spcPct val="100000"/>
              </a:lnSpc>
              <a:spcBef>
                <a:spcPts val="560"/>
              </a:spcBef>
            </a:pPr>
            <a:r>
              <a:rPr spc="-5" dirty="0"/>
              <a:t>DEFINITION:</a:t>
            </a:r>
          </a:p>
          <a:p>
            <a:pPr marL="466725" marR="5080">
              <a:lnSpc>
                <a:spcPct val="100000"/>
              </a:lnSpc>
              <a:spcBef>
                <a:spcPts val="545"/>
              </a:spcBef>
            </a:pPr>
            <a:r>
              <a:rPr sz="2400" dirty="0"/>
              <a:t>“A written work in which a writer </a:t>
            </a:r>
            <a:r>
              <a:rPr sz="2400" spc="-5" dirty="0"/>
              <a:t>presents </a:t>
            </a:r>
            <a:r>
              <a:rPr sz="2400" dirty="0"/>
              <a:t>a case for  or </a:t>
            </a:r>
            <a:r>
              <a:rPr sz="2400" spc="-5" dirty="0"/>
              <a:t>against </a:t>
            </a:r>
            <a:r>
              <a:rPr sz="2400" dirty="0"/>
              <a:t>a </a:t>
            </a:r>
            <a:r>
              <a:rPr sz="2400" spc="-5" dirty="0"/>
              <a:t>particular position.A </a:t>
            </a:r>
            <a:r>
              <a:rPr sz="2400" dirty="0"/>
              <a:t>writer's </a:t>
            </a:r>
            <a:r>
              <a:rPr sz="2400" spc="-5" dirty="0"/>
              <a:t>purpose is to  inform, to entertain, to </a:t>
            </a:r>
            <a:r>
              <a:rPr sz="2400" dirty="0"/>
              <a:t>shape a view </a:t>
            </a:r>
            <a:r>
              <a:rPr sz="2400" spc="-5" dirty="0"/>
              <a:t>point </a:t>
            </a:r>
            <a:r>
              <a:rPr sz="2400" dirty="0"/>
              <a:t>,to argue for  a </a:t>
            </a:r>
            <a:r>
              <a:rPr sz="2400" spc="-5" dirty="0"/>
              <a:t>particular position. </a:t>
            </a:r>
            <a:r>
              <a:rPr sz="2400" dirty="0"/>
              <a:t>A writer’s </a:t>
            </a:r>
            <a:r>
              <a:rPr sz="2400" spc="-5" dirty="0"/>
              <a:t>purpose is to convince  his</a:t>
            </a:r>
            <a:r>
              <a:rPr sz="2400" spc="-15" dirty="0"/>
              <a:t> </a:t>
            </a:r>
            <a:r>
              <a:rPr sz="2400" dirty="0"/>
              <a:t>audience.”</a:t>
            </a:r>
            <a:endParaRPr sz="2400"/>
          </a:p>
        </p:txBody>
      </p:sp>
      <p:sp>
        <p:nvSpPr>
          <p:cNvPr id="4" name="object 4"/>
          <p:cNvSpPr txBox="1"/>
          <p:nvPr/>
        </p:nvSpPr>
        <p:spPr>
          <a:xfrm>
            <a:off x="673100" y="4191265"/>
            <a:ext cx="7214870" cy="1189990"/>
          </a:xfrm>
          <a:prstGeom prst="rect">
            <a:avLst/>
          </a:prstGeom>
        </p:spPr>
        <p:txBody>
          <a:bodyPr vert="horz" wrap="square" lIns="0" tIns="711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60"/>
              </a:spcBef>
            </a:pPr>
            <a:r>
              <a:rPr sz="2000" dirty="0">
                <a:solidFill>
                  <a:srgbClr val="FFFFFF"/>
                </a:solidFill>
                <a:latin typeface="Book Antiqua"/>
                <a:cs typeface="Book Antiqua"/>
              </a:rPr>
              <a:t>EXAMPLE:</a:t>
            </a:r>
            <a:endParaRPr sz="2000">
              <a:latin typeface="Book Antiqua"/>
              <a:cs typeface="Book Antiqua"/>
            </a:endParaRPr>
          </a:p>
          <a:p>
            <a:pPr marL="424180" marR="5080" indent="284480">
              <a:lnSpc>
                <a:spcPct val="100000"/>
              </a:lnSpc>
              <a:spcBef>
                <a:spcPts val="545"/>
              </a:spcBef>
            </a:pPr>
            <a:r>
              <a:rPr sz="2400" spc="-5" dirty="0">
                <a:solidFill>
                  <a:srgbClr val="FFFFFF"/>
                </a:solidFill>
                <a:latin typeface="Book Antiqua"/>
                <a:cs typeface="Book Antiqua"/>
              </a:rPr>
              <a:t>Writing </a:t>
            </a:r>
            <a:r>
              <a:rPr sz="2400" dirty="0">
                <a:solidFill>
                  <a:srgbClr val="FFFFFF"/>
                </a:solidFill>
                <a:latin typeface="Book Antiqua"/>
                <a:cs typeface="Book Antiqua"/>
              </a:rPr>
              <a:t>about some </a:t>
            </a:r>
            <a:r>
              <a:rPr sz="2400" spc="-5" dirty="0">
                <a:solidFill>
                  <a:srgbClr val="FFFFFF"/>
                </a:solidFill>
                <a:latin typeface="Book Antiqua"/>
                <a:cs typeface="Book Antiqua"/>
              </a:rPr>
              <a:t>news paper to persuade </a:t>
            </a:r>
            <a:r>
              <a:rPr sz="2400" spc="-10" dirty="0">
                <a:solidFill>
                  <a:srgbClr val="FFFFFF"/>
                </a:solidFill>
                <a:latin typeface="Book Antiqua"/>
                <a:cs typeface="Book Antiqua"/>
              </a:rPr>
              <a:t>the  </a:t>
            </a:r>
            <a:r>
              <a:rPr sz="2400" dirty="0">
                <a:solidFill>
                  <a:srgbClr val="FFFFFF"/>
                </a:solidFill>
                <a:latin typeface="Book Antiqua"/>
                <a:cs typeface="Book Antiqua"/>
              </a:rPr>
              <a:t>readers.</a:t>
            </a:r>
            <a:endParaRPr sz="2400">
              <a:latin typeface="Book Antiqua"/>
              <a:cs typeface="Book Antiqu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28900" y="657225"/>
            <a:ext cx="3933825" cy="11715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461897" y="1761490"/>
            <a:ext cx="6216650" cy="44157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 algn="ctr">
              <a:lnSpc>
                <a:spcPct val="100000"/>
              </a:lnSpc>
              <a:spcBef>
                <a:spcPts val="100"/>
              </a:spcBef>
            </a:pPr>
            <a:r>
              <a:rPr sz="2000" i="1" dirty="0">
                <a:solidFill>
                  <a:srgbClr val="FFFFFF"/>
                </a:solidFill>
                <a:latin typeface="Book Antiqua"/>
                <a:cs typeface="Book Antiqua"/>
              </a:rPr>
              <a:t>I </a:t>
            </a:r>
            <a:r>
              <a:rPr sz="2400" i="1" dirty="0">
                <a:solidFill>
                  <a:srgbClr val="FFFFFF"/>
                </a:solidFill>
                <a:latin typeface="Book Antiqua"/>
                <a:cs typeface="Book Antiqua"/>
              </a:rPr>
              <a:t>am </a:t>
            </a:r>
            <a:r>
              <a:rPr sz="2400" i="1" spc="-5" dirty="0">
                <a:solidFill>
                  <a:srgbClr val="FFFFFF"/>
                </a:solidFill>
                <a:latin typeface="Book Antiqua"/>
                <a:cs typeface="Book Antiqua"/>
              </a:rPr>
              <a:t>forty </a:t>
            </a:r>
            <a:r>
              <a:rPr sz="2400" i="1" dirty="0">
                <a:solidFill>
                  <a:srgbClr val="FFFFFF"/>
                </a:solidFill>
                <a:latin typeface="Book Antiqua"/>
                <a:cs typeface="Book Antiqua"/>
              </a:rPr>
              <a:t>years old, </a:t>
            </a:r>
            <a:r>
              <a:rPr sz="2400" i="1" spc="-5" dirty="0">
                <a:solidFill>
                  <a:srgbClr val="FFFFFF"/>
                </a:solidFill>
                <a:latin typeface="Book Antiqua"/>
                <a:cs typeface="Book Antiqua"/>
              </a:rPr>
              <a:t>rather </a:t>
            </a:r>
            <a:r>
              <a:rPr sz="2400" i="1" dirty="0">
                <a:solidFill>
                  <a:srgbClr val="FFFFFF"/>
                </a:solidFill>
                <a:latin typeface="Book Antiqua"/>
                <a:cs typeface="Book Antiqua"/>
              </a:rPr>
              <a:t>tall and I have blue  </a:t>
            </a:r>
            <a:r>
              <a:rPr sz="2400" i="1" spc="-5" dirty="0">
                <a:solidFill>
                  <a:srgbClr val="FFFFFF"/>
                </a:solidFill>
                <a:latin typeface="Book Antiqua"/>
                <a:cs typeface="Book Antiqua"/>
              </a:rPr>
              <a:t>eyes </a:t>
            </a:r>
            <a:r>
              <a:rPr sz="2400" i="1" dirty="0">
                <a:solidFill>
                  <a:srgbClr val="FFFFFF"/>
                </a:solidFill>
                <a:latin typeface="Book Antiqua"/>
                <a:cs typeface="Book Antiqua"/>
              </a:rPr>
              <a:t>and </a:t>
            </a:r>
            <a:r>
              <a:rPr sz="2400" i="1" spc="-5" dirty="0">
                <a:solidFill>
                  <a:srgbClr val="FFFFFF"/>
                </a:solidFill>
                <a:latin typeface="Book Antiqua"/>
                <a:cs typeface="Book Antiqua"/>
              </a:rPr>
              <a:t>short </a:t>
            </a:r>
            <a:r>
              <a:rPr sz="2400" i="1" dirty="0">
                <a:solidFill>
                  <a:srgbClr val="FFFFFF"/>
                </a:solidFill>
                <a:latin typeface="Book Antiqua"/>
                <a:cs typeface="Book Antiqua"/>
              </a:rPr>
              <a:t>black hair. I </a:t>
            </a:r>
            <a:r>
              <a:rPr sz="2400" i="1" spc="-5" dirty="0">
                <a:solidFill>
                  <a:srgbClr val="FFFFFF"/>
                </a:solidFill>
                <a:latin typeface="Book Antiqua"/>
                <a:cs typeface="Book Antiqua"/>
              </a:rPr>
              <a:t>wear casual clothes </a:t>
            </a:r>
            <a:r>
              <a:rPr sz="2400" i="1" dirty="0">
                <a:solidFill>
                  <a:srgbClr val="FFFFFF"/>
                </a:solidFill>
                <a:latin typeface="Book Antiqua"/>
                <a:cs typeface="Book Antiqua"/>
              </a:rPr>
              <a:t>as</a:t>
            </a:r>
            <a:r>
              <a:rPr sz="2400" i="1" spc="-85" dirty="0">
                <a:solidFill>
                  <a:srgbClr val="FFFFFF"/>
                </a:solidFill>
                <a:latin typeface="Book Antiqua"/>
                <a:cs typeface="Book Antiqua"/>
              </a:rPr>
              <a:t> </a:t>
            </a:r>
            <a:r>
              <a:rPr sz="2400" i="1" dirty="0">
                <a:solidFill>
                  <a:srgbClr val="FFFFFF"/>
                </a:solidFill>
                <a:latin typeface="Book Antiqua"/>
                <a:cs typeface="Book Antiqua"/>
              </a:rPr>
              <a:t>I  teach </a:t>
            </a:r>
            <a:r>
              <a:rPr sz="2400" i="1" spc="-5" dirty="0">
                <a:solidFill>
                  <a:srgbClr val="FFFFFF"/>
                </a:solidFill>
                <a:latin typeface="Book Antiqua"/>
                <a:cs typeface="Book Antiqua"/>
              </a:rPr>
              <a:t>students </a:t>
            </a:r>
            <a:r>
              <a:rPr sz="2400" i="1" dirty="0">
                <a:solidFill>
                  <a:srgbClr val="FFFFFF"/>
                </a:solidFill>
                <a:latin typeface="Book Antiqua"/>
                <a:cs typeface="Book Antiqua"/>
              </a:rPr>
              <a:t>in a </a:t>
            </a:r>
            <a:r>
              <a:rPr sz="2400" i="1" spc="-5" dirty="0">
                <a:solidFill>
                  <a:srgbClr val="FFFFFF"/>
                </a:solidFill>
                <a:latin typeface="Book Antiqua"/>
                <a:cs typeface="Book Antiqua"/>
              </a:rPr>
              <a:t>relaxed </a:t>
            </a:r>
            <a:r>
              <a:rPr sz="2400" i="1" dirty="0">
                <a:solidFill>
                  <a:srgbClr val="FFFFFF"/>
                </a:solidFill>
                <a:latin typeface="Book Antiqua"/>
                <a:cs typeface="Book Antiqua"/>
              </a:rPr>
              <a:t>atmosphere. I </a:t>
            </a:r>
            <a:r>
              <a:rPr sz="2400" i="1" spc="-5" dirty="0">
                <a:solidFill>
                  <a:srgbClr val="FFFFFF"/>
                </a:solidFill>
                <a:latin typeface="Book Antiqua"/>
                <a:cs typeface="Book Antiqua"/>
              </a:rPr>
              <a:t>enjoy </a:t>
            </a:r>
            <a:r>
              <a:rPr sz="2400" i="1" dirty="0">
                <a:solidFill>
                  <a:srgbClr val="FFFFFF"/>
                </a:solidFill>
                <a:latin typeface="Book Antiqua"/>
                <a:cs typeface="Book Antiqua"/>
              </a:rPr>
              <a:t>my  job </a:t>
            </a:r>
            <a:r>
              <a:rPr sz="2400" i="1" spc="-5" dirty="0">
                <a:solidFill>
                  <a:srgbClr val="FFFFFF"/>
                </a:solidFill>
                <a:latin typeface="Book Antiqua"/>
                <a:cs typeface="Book Antiqua"/>
              </a:rPr>
              <a:t>because </a:t>
            </a:r>
            <a:r>
              <a:rPr sz="2400" i="1" dirty="0">
                <a:solidFill>
                  <a:srgbClr val="FFFFFF"/>
                </a:solidFill>
                <a:latin typeface="Book Antiqua"/>
                <a:cs typeface="Book Antiqua"/>
              </a:rPr>
              <a:t>I get to meet and help </a:t>
            </a:r>
            <a:r>
              <a:rPr sz="2400" i="1" spc="-5" dirty="0">
                <a:solidFill>
                  <a:srgbClr val="FFFFFF"/>
                </a:solidFill>
                <a:latin typeface="Book Antiqua"/>
                <a:cs typeface="Book Antiqua"/>
              </a:rPr>
              <a:t>so </a:t>
            </a:r>
            <a:r>
              <a:rPr sz="2400" i="1" dirty="0">
                <a:solidFill>
                  <a:srgbClr val="FFFFFF"/>
                </a:solidFill>
                <a:latin typeface="Book Antiqua"/>
                <a:cs typeface="Book Antiqua"/>
              </a:rPr>
              <a:t>many  different people from all over the </a:t>
            </a:r>
            <a:r>
              <a:rPr sz="2400" i="1" spc="-5" dirty="0">
                <a:solidFill>
                  <a:srgbClr val="FFFFFF"/>
                </a:solidFill>
                <a:latin typeface="Book Antiqua"/>
                <a:cs typeface="Book Antiqua"/>
              </a:rPr>
              <a:t>world. During  </a:t>
            </a:r>
            <a:r>
              <a:rPr sz="2400" i="1" dirty="0">
                <a:solidFill>
                  <a:srgbClr val="FFFFFF"/>
                </a:solidFill>
                <a:latin typeface="Book Antiqua"/>
                <a:cs typeface="Book Antiqua"/>
              </a:rPr>
              <a:t>my </a:t>
            </a:r>
            <a:r>
              <a:rPr sz="2400" i="1" spc="-5" dirty="0">
                <a:solidFill>
                  <a:srgbClr val="FFFFFF"/>
                </a:solidFill>
                <a:latin typeface="Book Antiqua"/>
                <a:cs typeface="Book Antiqua"/>
              </a:rPr>
              <a:t>spare </a:t>
            </a:r>
            <a:r>
              <a:rPr sz="2400" i="1" dirty="0">
                <a:solidFill>
                  <a:srgbClr val="FFFFFF"/>
                </a:solidFill>
                <a:latin typeface="Book Antiqua"/>
                <a:cs typeface="Book Antiqua"/>
              </a:rPr>
              <a:t>time, I like playing tennis </a:t>
            </a:r>
            <a:r>
              <a:rPr sz="2400" i="1" spc="-5" dirty="0">
                <a:solidFill>
                  <a:srgbClr val="FFFFFF"/>
                </a:solidFill>
                <a:latin typeface="Book Antiqua"/>
                <a:cs typeface="Book Antiqua"/>
              </a:rPr>
              <a:t>which </a:t>
            </a:r>
            <a:r>
              <a:rPr sz="2400" i="1" dirty="0">
                <a:solidFill>
                  <a:srgbClr val="FFFFFF"/>
                </a:solidFill>
                <a:latin typeface="Book Antiqua"/>
                <a:cs typeface="Book Antiqua"/>
              </a:rPr>
              <a:t>I play  at least three times a </a:t>
            </a:r>
            <a:r>
              <a:rPr sz="2400" i="1" spc="-5" dirty="0">
                <a:solidFill>
                  <a:srgbClr val="FFFFFF"/>
                </a:solidFill>
                <a:latin typeface="Book Antiqua"/>
                <a:cs typeface="Book Antiqua"/>
              </a:rPr>
              <a:t>week. </a:t>
            </a:r>
            <a:r>
              <a:rPr sz="2400" i="1" dirty="0">
                <a:solidFill>
                  <a:srgbClr val="FFFFFF"/>
                </a:solidFill>
                <a:latin typeface="Book Antiqua"/>
                <a:cs typeface="Book Antiqua"/>
              </a:rPr>
              <a:t>I also love </a:t>
            </a:r>
            <a:r>
              <a:rPr sz="2400" i="1" spc="-5" dirty="0">
                <a:solidFill>
                  <a:srgbClr val="FFFFFF"/>
                </a:solidFill>
                <a:latin typeface="Book Antiqua"/>
                <a:cs typeface="Book Antiqua"/>
              </a:rPr>
              <a:t>listening </a:t>
            </a:r>
            <a:r>
              <a:rPr sz="2400" i="1" dirty="0">
                <a:solidFill>
                  <a:srgbClr val="FFFFFF"/>
                </a:solidFill>
                <a:latin typeface="Book Antiqua"/>
                <a:cs typeface="Book Antiqua"/>
              </a:rPr>
              <a:t>to  </a:t>
            </a:r>
            <a:r>
              <a:rPr sz="2400" i="1" spc="-5" dirty="0">
                <a:solidFill>
                  <a:srgbClr val="FFFFFF"/>
                </a:solidFill>
                <a:latin typeface="Book Antiqua"/>
                <a:cs typeface="Book Antiqua"/>
              </a:rPr>
              <a:t>classical </a:t>
            </a:r>
            <a:r>
              <a:rPr sz="2400" i="1" dirty="0">
                <a:solidFill>
                  <a:srgbClr val="FFFFFF"/>
                </a:solidFill>
                <a:latin typeface="Book Antiqua"/>
                <a:cs typeface="Book Antiqua"/>
              </a:rPr>
              <a:t>music and I must admit that I </a:t>
            </a:r>
            <a:r>
              <a:rPr sz="2400" i="1" spc="-5" dirty="0">
                <a:solidFill>
                  <a:srgbClr val="FFFFFF"/>
                </a:solidFill>
                <a:latin typeface="Book Antiqua"/>
                <a:cs typeface="Book Antiqua"/>
              </a:rPr>
              <a:t>spend </a:t>
            </a:r>
            <a:r>
              <a:rPr sz="2400" i="1" dirty="0">
                <a:solidFill>
                  <a:srgbClr val="FFFFFF"/>
                </a:solidFill>
                <a:latin typeface="Book Antiqua"/>
                <a:cs typeface="Book Antiqua"/>
              </a:rPr>
              <a:t>a lot  of </a:t>
            </a:r>
            <a:r>
              <a:rPr sz="2400" i="1" spc="-5" dirty="0">
                <a:solidFill>
                  <a:srgbClr val="FFFFFF"/>
                </a:solidFill>
                <a:latin typeface="Book Antiqua"/>
                <a:cs typeface="Book Antiqua"/>
              </a:rPr>
              <a:t>money </a:t>
            </a:r>
            <a:r>
              <a:rPr sz="2400" i="1" dirty="0">
                <a:solidFill>
                  <a:srgbClr val="FFFFFF"/>
                </a:solidFill>
                <a:latin typeface="Book Antiqua"/>
                <a:cs typeface="Book Antiqua"/>
              </a:rPr>
              <a:t>on buying </a:t>
            </a:r>
            <a:r>
              <a:rPr sz="2400" i="1" spc="-5" dirty="0">
                <a:solidFill>
                  <a:srgbClr val="FFFFFF"/>
                </a:solidFill>
                <a:latin typeface="Book Antiqua"/>
                <a:cs typeface="Book Antiqua"/>
              </a:rPr>
              <a:t>new </a:t>
            </a:r>
            <a:r>
              <a:rPr sz="2400" i="1" dirty="0">
                <a:solidFill>
                  <a:srgbClr val="FFFFFF"/>
                </a:solidFill>
                <a:latin typeface="Book Antiqua"/>
                <a:cs typeface="Book Antiqua"/>
              </a:rPr>
              <a:t>CDs! I live in a pretty  </a:t>
            </a:r>
            <a:r>
              <a:rPr sz="2400" i="1" spc="-5" dirty="0">
                <a:solidFill>
                  <a:srgbClr val="FFFFFF"/>
                </a:solidFill>
                <a:latin typeface="Book Antiqua"/>
                <a:cs typeface="Book Antiqua"/>
              </a:rPr>
              <a:t>seaside town </a:t>
            </a:r>
            <a:r>
              <a:rPr sz="2400" i="1" dirty="0">
                <a:solidFill>
                  <a:srgbClr val="FFFFFF"/>
                </a:solidFill>
                <a:latin typeface="Book Antiqua"/>
                <a:cs typeface="Book Antiqua"/>
              </a:rPr>
              <a:t>on the Italian </a:t>
            </a:r>
            <a:r>
              <a:rPr sz="2400" i="1" spc="-5" dirty="0">
                <a:solidFill>
                  <a:srgbClr val="FFFFFF"/>
                </a:solidFill>
                <a:latin typeface="Book Antiqua"/>
                <a:cs typeface="Book Antiqua"/>
              </a:rPr>
              <a:t>coast. </a:t>
            </a:r>
            <a:r>
              <a:rPr sz="2400" i="1" dirty="0">
                <a:solidFill>
                  <a:srgbClr val="FFFFFF"/>
                </a:solidFill>
                <a:latin typeface="Book Antiqua"/>
                <a:cs typeface="Book Antiqua"/>
              </a:rPr>
              <a:t>I </a:t>
            </a:r>
            <a:r>
              <a:rPr sz="2400" i="1" spc="-5" dirty="0">
                <a:solidFill>
                  <a:srgbClr val="FFFFFF"/>
                </a:solidFill>
                <a:latin typeface="Book Antiqua"/>
                <a:cs typeface="Book Antiqua"/>
              </a:rPr>
              <a:t>enjoy eating  </a:t>
            </a:r>
            <a:r>
              <a:rPr sz="2400" i="1" dirty="0">
                <a:solidFill>
                  <a:srgbClr val="FFFFFF"/>
                </a:solidFill>
                <a:latin typeface="Book Antiqua"/>
                <a:cs typeface="Book Antiqua"/>
              </a:rPr>
              <a:t>great Italian food and </a:t>
            </a:r>
            <a:r>
              <a:rPr sz="2400" i="1" spc="-5" dirty="0">
                <a:solidFill>
                  <a:srgbClr val="FFFFFF"/>
                </a:solidFill>
                <a:latin typeface="Book Antiqua"/>
                <a:cs typeface="Book Antiqua"/>
              </a:rPr>
              <a:t>laughing with </a:t>
            </a:r>
            <a:r>
              <a:rPr sz="2400" i="1" dirty="0">
                <a:solidFill>
                  <a:srgbClr val="FFFFFF"/>
                </a:solidFill>
                <a:latin typeface="Book Antiqua"/>
                <a:cs typeface="Book Antiqua"/>
              </a:rPr>
              <a:t>the likable  people </a:t>
            </a:r>
            <a:r>
              <a:rPr sz="2400" i="1" spc="-5" dirty="0">
                <a:solidFill>
                  <a:srgbClr val="FFFFFF"/>
                </a:solidFill>
                <a:latin typeface="Book Antiqua"/>
                <a:cs typeface="Book Antiqua"/>
              </a:rPr>
              <a:t>who </a:t>
            </a:r>
            <a:r>
              <a:rPr sz="2400" i="1" dirty="0">
                <a:solidFill>
                  <a:srgbClr val="FFFFFF"/>
                </a:solidFill>
                <a:latin typeface="Book Antiqua"/>
                <a:cs typeface="Book Antiqua"/>
              </a:rPr>
              <a:t>live</a:t>
            </a:r>
            <a:r>
              <a:rPr sz="2400" i="1" spc="-45" dirty="0">
                <a:solidFill>
                  <a:srgbClr val="FFFFFF"/>
                </a:solidFill>
                <a:latin typeface="Book Antiqua"/>
                <a:cs typeface="Book Antiqua"/>
              </a:rPr>
              <a:t> </a:t>
            </a:r>
            <a:r>
              <a:rPr sz="2400" i="1" dirty="0">
                <a:solidFill>
                  <a:srgbClr val="FFFFFF"/>
                </a:solidFill>
                <a:latin typeface="Book Antiqua"/>
                <a:cs typeface="Book Antiqua"/>
              </a:rPr>
              <a:t>here</a:t>
            </a:r>
            <a:endParaRPr sz="2400">
              <a:latin typeface="Book Antiqua"/>
              <a:cs typeface="Book Antiqu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09317" y="1570989"/>
            <a:ext cx="2472690" cy="779145"/>
          </a:xfrm>
          <a:prstGeom prst="rect">
            <a:avLst/>
          </a:prstGeom>
        </p:spPr>
        <p:txBody>
          <a:bodyPr vert="horz" wrap="square" lIns="0" tIns="57785" rIns="0" bIns="0" rtlCol="0">
            <a:spAutoFit/>
          </a:bodyPr>
          <a:lstStyle/>
          <a:p>
            <a:pPr marL="47625" marR="5080" indent="-35560">
              <a:lnSpc>
                <a:spcPts val="2810"/>
              </a:lnSpc>
              <a:spcBef>
                <a:spcPts val="455"/>
              </a:spcBef>
            </a:pPr>
            <a:r>
              <a:rPr sz="2600" dirty="0">
                <a:solidFill>
                  <a:srgbClr val="0000FF"/>
                </a:solidFill>
                <a:latin typeface="Book Antiqua"/>
                <a:cs typeface="Book Antiqua"/>
              </a:rPr>
              <a:t>Through</a:t>
            </a:r>
            <a:r>
              <a:rPr sz="2600" spc="-90" dirty="0">
                <a:solidFill>
                  <a:srgbClr val="0000FF"/>
                </a:solidFill>
                <a:latin typeface="Book Antiqua"/>
                <a:cs typeface="Book Antiqua"/>
              </a:rPr>
              <a:t> </a:t>
            </a:r>
            <a:r>
              <a:rPr sz="2600" dirty="0">
                <a:solidFill>
                  <a:srgbClr val="0000FF"/>
                </a:solidFill>
                <a:latin typeface="Book Antiqua"/>
                <a:cs typeface="Book Antiqua"/>
              </a:rPr>
              <a:t>writing  we </a:t>
            </a:r>
            <a:r>
              <a:rPr sz="2600" spc="-5" dirty="0">
                <a:solidFill>
                  <a:srgbClr val="0000FF"/>
                </a:solidFill>
                <a:latin typeface="Book Antiqua"/>
                <a:cs typeface="Book Antiqua"/>
              </a:rPr>
              <a:t>express</a:t>
            </a:r>
            <a:r>
              <a:rPr sz="2600" spc="-55" dirty="0">
                <a:solidFill>
                  <a:srgbClr val="0000FF"/>
                </a:solidFill>
                <a:latin typeface="Book Antiqua"/>
                <a:cs typeface="Book Antiqua"/>
              </a:rPr>
              <a:t> </a:t>
            </a:r>
            <a:r>
              <a:rPr sz="2600" dirty="0">
                <a:solidFill>
                  <a:srgbClr val="0000FF"/>
                </a:solidFill>
                <a:latin typeface="Book Antiqua"/>
                <a:cs typeface="Book Antiqua"/>
              </a:rPr>
              <a:t>our</a:t>
            </a:r>
            <a:endParaRPr sz="2600">
              <a:latin typeface="Book Antiqua"/>
              <a:cs typeface="Book Antiqu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73100" y="3196651"/>
            <a:ext cx="1647189" cy="264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24180" marR="5080" indent="-412115">
              <a:lnSpc>
                <a:spcPct val="110000"/>
              </a:lnSpc>
              <a:spcBef>
                <a:spcPts val="95"/>
              </a:spcBef>
              <a:buClr>
                <a:srgbClr val="F8F8F8"/>
              </a:buClr>
              <a:buSzPct val="65384"/>
              <a:buFont typeface="Wingdings"/>
              <a:buChar char=""/>
              <a:tabLst>
                <a:tab pos="424180" algn="l"/>
                <a:tab pos="424815" algn="l"/>
              </a:tabLst>
            </a:pPr>
            <a:r>
              <a:rPr sz="2600" spc="-5" dirty="0">
                <a:solidFill>
                  <a:srgbClr val="FF0000"/>
                </a:solidFill>
                <a:latin typeface="Book Antiqua"/>
                <a:cs typeface="Book Antiqua"/>
              </a:rPr>
              <a:t>Feelings  Hopes  </a:t>
            </a:r>
            <a:r>
              <a:rPr sz="2600" dirty="0">
                <a:solidFill>
                  <a:srgbClr val="FF0000"/>
                </a:solidFill>
                <a:latin typeface="Book Antiqua"/>
                <a:cs typeface="Book Antiqua"/>
              </a:rPr>
              <a:t>Dreams  </a:t>
            </a:r>
            <a:r>
              <a:rPr sz="2600" spc="-5" dirty="0">
                <a:solidFill>
                  <a:srgbClr val="FF0000"/>
                </a:solidFill>
                <a:latin typeface="Book Antiqua"/>
                <a:cs typeface="Book Antiqua"/>
              </a:rPr>
              <a:t>Joys  </a:t>
            </a:r>
            <a:r>
              <a:rPr sz="2600" dirty="0">
                <a:solidFill>
                  <a:srgbClr val="FF0000"/>
                </a:solidFill>
                <a:latin typeface="Book Antiqua"/>
                <a:cs typeface="Book Antiqua"/>
              </a:rPr>
              <a:t>Ideas  Plans</a:t>
            </a:r>
            <a:endParaRPr sz="2600">
              <a:latin typeface="Book Antiqua"/>
              <a:cs typeface="Book Antiqu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276469" y="3275899"/>
            <a:ext cx="2661285" cy="264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863600">
              <a:lnSpc>
                <a:spcPct val="110000"/>
              </a:lnSpc>
              <a:spcBef>
                <a:spcPts val="95"/>
              </a:spcBef>
            </a:pPr>
            <a:r>
              <a:rPr sz="2600" spc="-5" dirty="0">
                <a:solidFill>
                  <a:srgbClr val="FF0000"/>
                </a:solidFill>
                <a:latin typeface="Book Antiqua"/>
                <a:cs typeface="Book Antiqua"/>
              </a:rPr>
              <a:t>Fears  </a:t>
            </a:r>
            <a:r>
              <a:rPr sz="2600" dirty="0">
                <a:solidFill>
                  <a:srgbClr val="FF0000"/>
                </a:solidFill>
                <a:latin typeface="Book Antiqua"/>
                <a:cs typeface="Book Antiqua"/>
              </a:rPr>
              <a:t>Angers  </a:t>
            </a:r>
            <a:r>
              <a:rPr sz="2600" spc="-5" dirty="0">
                <a:solidFill>
                  <a:srgbClr val="FF0000"/>
                </a:solidFill>
                <a:latin typeface="Book Antiqua"/>
                <a:cs typeface="Book Antiqua"/>
              </a:rPr>
              <a:t>Fr</a:t>
            </a:r>
            <a:r>
              <a:rPr sz="2600" spc="5" dirty="0">
                <a:solidFill>
                  <a:srgbClr val="FF0000"/>
                </a:solidFill>
                <a:latin typeface="Book Antiqua"/>
                <a:cs typeface="Book Antiqua"/>
              </a:rPr>
              <a:t>u</a:t>
            </a:r>
            <a:r>
              <a:rPr sz="2600" dirty="0">
                <a:solidFill>
                  <a:srgbClr val="FF0000"/>
                </a:solidFill>
                <a:latin typeface="Book Antiqua"/>
                <a:cs typeface="Book Antiqua"/>
              </a:rPr>
              <a:t>str</a:t>
            </a:r>
            <a:r>
              <a:rPr sz="2600" spc="10" dirty="0">
                <a:solidFill>
                  <a:srgbClr val="FF0000"/>
                </a:solidFill>
                <a:latin typeface="Book Antiqua"/>
                <a:cs typeface="Book Antiqua"/>
              </a:rPr>
              <a:t>a</a:t>
            </a:r>
            <a:r>
              <a:rPr sz="2600" spc="-5" dirty="0">
                <a:solidFill>
                  <a:srgbClr val="FF0000"/>
                </a:solidFill>
                <a:latin typeface="Book Antiqua"/>
                <a:cs typeface="Book Antiqua"/>
              </a:rPr>
              <a:t>tio</a:t>
            </a:r>
            <a:r>
              <a:rPr sz="2600" spc="-10" dirty="0">
                <a:solidFill>
                  <a:srgbClr val="FF0000"/>
                </a:solidFill>
                <a:latin typeface="Book Antiqua"/>
                <a:cs typeface="Book Antiqua"/>
              </a:rPr>
              <a:t>n</a:t>
            </a:r>
            <a:r>
              <a:rPr sz="2600" dirty="0">
                <a:solidFill>
                  <a:srgbClr val="FF0000"/>
                </a:solidFill>
                <a:latin typeface="Book Antiqua"/>
                <a:cs typeface="Book Antiqua"/>
              </a:rPr>
              <a:t>s</a:t>
            </a:r>
            <a:endParaRPr sz="2600">
              <a:latin typeface="Book Antiqua"/>
              <a:cs typeface="Book Antiqua"/>
            </a:endParaRPr>
          </a:p>
          <a:p>
            <a:pPr marL="12700" marR="5080">
              <a:lnSpc>
                <a:spcPct val="110000"/>
              </a:lnSpc>
            </a:pPr>
            <a:r>
              <a:rPr sz="2600" dirty="0">
                <a:solidFill>
                  <a:srgbClr val="FF0000"/>
                </a:solidFill>
                <a:latin typeface="Book Antiqua"/>
                <a:cs typeface="Book Antiqua"/>
              </a:rPr>
              <a:t>commitments  values  </a:t>
            </a:r>
            <a:r>
              <a:rPr sz="2600" spc="-5" dirty="0">
                <a:solidFill>
                  <a:srgbClr val="FF0000"/>
                </a:solidFill>
                <a:latin typeface="Book Antiqua"/>
                <a:cs typeface="Book Antiqua"/>
              </a:rPr>
              <a:t>recommend</a:t>
            </a:r>
            <a:r>
              <a:rPr sz="2600" spc="5" dirty="0">
                <a:solidFill>
                  <a:srgbClr val="FF0000"/>
                </a:solidFill>
                <a:latin typeface="Book Antiqua"/>
                <a:cs typeface="Book Antiqua"/>
              </a:rPr>
              <a:t>a</a:t>
            </a:r>
            <a:r>
              <a:rPr sz="2600" spc="-5" dirty="0">
                <a:solidFill>
                  <a:srgbClr val="FF0000"/>
                </a:solidFill>
                <a:latin typeface="Book Antiqua"/>
                <a:cs typeface="Book Antiqua"/>
              </a:rPr>
              <a:t>tio</a:t>
            </a:r>
            <a:r>
              <a:rPr sz="2600" spc="-10" dirty="0">
                <a:solidFill>
                  <a:srgbClr val="FF0000"/>
                </a:solidFill>
                <a:latin typeface="Book Antiqua"/>
                <a:cs typeface="Book Antiqua"/>
              </a:rPr>
              <a:t>n</a:t>
            </a:r>
            <a:r>
              <a:rPr sz="2600" dirty="0">
                <a:solidFill>
                  <a:srgbClr val="FF0000"/>
                </a:solidFill>
                <a:latin typeface="Book Antiqua"/>
                <a:cs typeface="Book Antiqua"/>
              </a:rPr>
              <a:t>s</a:t>
            </a:r>
            <a:endParaRPr sz="2600">
              <a:latin typeface="Book Antiqua"/>
              <a:cs typeface="Book Antiqu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4540" y="1197609"/>
            <a:ext cx="7425055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dirty="0">
                <a:solidFill>
                  <a:srgbClr val="CEB866"/>
                </a:solidFill>
                <a:latin typeface="Book Antiqua"/>
                <a:cs typeface="Book Antiqua"/>
              </a:rPr>
              <a:t>Techniques of</a:t>
            </a:r>
            <a:r>
              <a:rPr sz="6000" spc="-120" dirty="0">
                <a:solidFill>
                  <a:srgbClr val="CEB866"/>
                </a:solidFill>
                <a:latin typeface="Book Antiqua"/>
                <a:cs typeface="Book Antiqua"/>
              </a:rPr>
              <a:t> </a:t>
            </a:r>
            <a:r>
              <a:rPr sz="6000" spc="-5" dirty="0">
                <a:solidFill>
                  <a:srgbClr val="CEB866"/>
                </a:solidFill>
                <a:latin typeface="Book Antiqua"/>
                <a:cs typeface="Book Antiqua"/>
              </a:rPr>
              <a:t>writing</a:t>
            </a:r>
            <a:endParaRPr sz="6000">
              <a:latin typeface="Book Antiqua"/>
              <a:cs typeface="Book Antiqu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2667000"/>
            <a:ext cx="9144000" cy="4190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9144000" cy="685799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3892296" y="2850895"/>
              <a:ext cx="1435735" cy="1435735"/>
            </a:xfrm>
            <a:custGeom>
              <a:avLst/>
              <a:gdLst/>
              <a:ahLst/>
              <a:cxnLst/>
              <a:rect l="l" t="t" r="r" b="b"/>
              <a:pathLst>
                <a:path w="1435735" h="1435735">
                  <a:moveTo>
                    <a:pt x="717803" y="0"/>
                  </a:moveTo>
                  <a:lnTo>
                    <a:pt x="670615" y="1527"/>
                  </a:lnTo>
                  <a:lnTo>
                    <a:pt x="624240" y="6045"/>
                  </a:lnTo>
                  <a:lnTo>
                    <a:pt x="578774" y="13460"/>
                  </a:lnTo>
                  <a:lnTo>
                    <a:pt x="534312" y="23676"/>
                  </a:lnTo>
                  <a:lnTo>
                    <a:pt x="490947" y="36600"/>
                  </a:lnTo>
                  <a:lnTo>
                    <a:pt x="448775" y="52136"/>
                  </a:lnTo>
                  <a:lnTo>
                    <a:pt x="407890" y="70190"/>
                  </a:lnTo>
                  <a:lnTo>
                    <a:pt x="368387" y="90667"/>
                  </a:lnTo>
                  <a:lnTo>
                    <a:pt x="330361" y="113473"/>
                  </a:lnTo>
                  <a:lnTo>
                    <a:pt x="293906" y="138513"/>
                  </a:lnTo>
                  <a:lnTo>
                    <a:pt x="259117" y="165692"/>
                  </a:lnTo>
                  <a:lnTo>
                    <a:pt x="226088" y="194915"/>
                  </a:lnTo>
                  <a:lnTo>
                    <a:pt x="194915" y="226088"/>
                  </a:lnTo>
                  <a:lnTo>
                    <a:pt x="165692" y="259117"/>
                  </a:lnTo>
                  <a:lnTo>
                    <a:pt x="138513" y="293906"/>
                  </a:lnTo>
                  <a:lnTo>
                    <a:pt x="113473" y="330361"/>
                  </a:lnTo>
                  <a:lnTo>
                    <a:pt x="90667" y="368387"/>
                  </a:lnTo>
                  <a:lnTo>
                    <a:pt x="70190" y="407890"/>
                  </a:lnTo>
                  <a:lnTo>
                    <a:pt x="52136" y="448775"/>
                  </a:lnTo>
                  <a:lnTo>
                    <a:pt x="36600" y="490947"/>
                  </a:lnTo>
                  <a:lnTo>
                    <a:pt x="23676" y="534312"/>
                  </a:lnTo>
                  <a:lnTo>
                    <a:pt x="13460" y="578774"/>
                  </a:lnTo>
                  <a:lnTo>
                    <a:pt x="6045" y="624240"/>
                  </a:lnTo>
                  <a:lnTo>
                    <a:pt x="1527" y="670615"/>
                  </a:lnTo>
                  <a:lnTo>
                    <a:pt x="0" y="717803"/>
                  </a:lnTo>
                  <a:lnTo>
                    <a:pt x="1527" y="764992"/>
                  </a:lnTo>
                  <a:lnTo>
                    <a:pt x="6045" y="811367"/>
                  </a:lnTo>
                  <a:lnTo>
                    <a:pt x="13460" y="856833"/>
                  </a:lnTo>
                  <a:lnTo>
                    <a:pt x="23676" y="901295"/>
                  </a:lnTo>
                  <a:lnTo>
                    <a:pt x="36600" y="944660"/>
                  </a:lnTo>
                  <a:lnTo>
                    <a:pt x="52136" y="986832"/>
                  </a:lnTo>
                  <a:lnTo>
                    <a:pt x="70190" y="1027717"/>
                  </a:lnTo>
                  <a:lnTo>
                    <a:pt x="90667" y="1067220"/>
                  </a:lnTo>
                  <a:lnTo>
                    <a:pt x="113473" y="1105246"/>
                  </a:lnTo>
                  <a:lnTo>
                    <a:pt x="138513" y="1141701"/>
                  </a:lnTo>
                  <a:lnTo>
                    <a:pt x="165692" y="1176490"/>
                  </a:lnTo>
                  <a:lnTo>
                    <a:pt x="194915" y="1209519"/>
                  </a:lnTo>
                  <a:lnTo>
                    <a:pt x="226088" y="1240692"/>
                  </a:lnTo>
                  <a:lnTo>
                    <a:pt x="259117" y="1269915"/>
                  </a:lnTo>
                  <a:lnTo>
                    <a:pt x="293906" y="1297094"/>
                  </a:lnTo>
                  <a:lnTo>
                    <a:pt x="330361" y="1322134"/>
                  </a:lnTo>
                  <a:lnTo>
                    <a:pt x="368387" y="1344940"/>
                  </a:lnTo>
                  <a:lnTo>
                    <a:pt x="407890" y="1365417"/>
                  </a:lnTo>
                  <a:lnTo>
                    <a:pt x="448775" y="1383471"/>
                  </a:lnTo>
                  <a:lnTo>
                    <a:pt x="490947" y="1399007"/>
                  </a:lnTo>
                  <a:lnTo>
                    <a:pt x="534312" y="1411931"/>
                  </a:lnTo>
                  <a:lnTo>
                    <a:pt x="578774" y="1422147"/>
                  </a:lnTo>
                  <a:lnTo>
                    <a:pt x="624240" y="1429562"/>
                  </a:lnTo>
                  <a:lnTo>
                    <a:pt x="670615" y="1434080"/>
                  </a:lnTo>
                  <a:lnTo>
                    <a:pt x="717803" y="1435608"/>
                  </a:lnTo>
                  <a:lnTo>
                    <a:pt x="764992" y="1434080"/>
                  </a:lnTo>
                  <a:lnTo>
                    <a:pt x="811367" y="1429562"/>
                  </a:lnTo>
                  <a:lnTo>
                    <a:pt x="856833" y="1422147"/>
                  </a:lnTo>
                  <a:lnTo>
                    <a:pt x="901295" y="1411931"/>
                  </a:lnTo>
                  <a:lnTo>
                    <a:pt x="944660" y="1399007"/>
                  </a:lnTo>
                  <a:lnTo>
                    <a:pt x="986832" y="1383471"/>
                  </a:lnTo>
                  <a:lnTo>
                    <a:pt x="1027717" y="1365417"/>
                  </a:lnTo>
                  <a:lnTo>
                    <a:pt x="1067220" y="1344940"/>
                  </a:lnTo>
                  <a:lnTo>
                    <a:pt x="1105246" y="1322134"/>
                  </a:lnTo>
                  <a:lnTo>
                    <a:pt x="1141701" y="1297094"/>
                  </a:lnTo>
                  <a:lnTo>
                    <a:pt x="1176490" y="1269915"/>
                  </a:lnTo>
                  <a:lnTo>
                    <a:pt x="1209519" y="1240692"/>
                  </a:lnTo>
                  <a:lnTo>
                    <a:pt x="1240692" y="1209519"/>
                  </a:lnTo>
                  <a:lnTo>
                    <a:pt x="1269915" y="1176490"/>
                  </a:lnTo>
                  <a:lnTo>
                    <a:pt x="1297094" y="1141701"/>
                  </a:lnTo>
                  <a:lnTo>
                    <a:pt x="1322134" y="1105246"/>
                  </a:lnTo>
                  <a:lnTo>
                    <a:pt x="1344940" y="1067220"/>
                  </a:lnTo>
                  <a:lnTo>
                    <a:pt x="1365417" y="1027717"/>
                  </a:lnTo>
                  <a:lnTo>
                    <a:pt x="1383471" y="986832"/>
                  </a:lnTo>
                  <a:lnTo>
                    <a:pt x="1399007" y="944660"/>
                  </a:lnTo>
                  <a:lnTo>
                    <a:pt x="1411931" y="901295"/>
                  </a:lnTo>
                  <a:lnTo>
                    <a:pt x="1422147" y="856833"/>
                  </a:lnTo>
                  <a:lnTo>
                    <a:pt x="1429562" y="811367"/>
                  </a:lnTo>
                  <a:lnTo>
                    <a:pt x="1434080" y="764992"/>
                  </a:lnTo>
                  <a:lnTo>
                    <a:pt x="1435607" y="717803"/>
                  </a:lnTo>
                  <a:lnTo>
                    <a:pt x="1434080" y="670615"/>
                  </a:lnTo>
                  <a:lnTo>
                    <a:pt x="1429562" y="624240"/>
                  </a:lnTo>
                  <a:lnTo>
                    <a:pt x="1422147" y="578774"/>
                  </a:lnTo>
                  <a:lnTo>
                    <a:pt x="1411931" y="534312"/>
                  </a:lnTo>
                  <a:lnTo>
                    <a:pt x="1399007" y="490947"/>
                  </a:lnTo>
                  <a:lnTo>
                    <a:pt x="1383471" y="448775"/>
                  </a:lnTo>
                  <a:lnTo>
                    <a:pt x="1365417" y="407890"/>
                  </a:lnTo>
                  <a:lnTo>
                    <a:pt x="1344940" y="368387"/>
                  </a:lnTo>
                  <a:lnTo>
                    <a:pt x="1322134" y="330361"/>
                  </a:lnTo>
                  <a:lnTo>
                    <a:pt x="1297094" y="293906"/>
                  </a:lnTo>
                  <a:lnTo>
                    <a:pt x="1269915" y="259117"/>
                  </a:lnTo>
                  <a:lnTo>
                    <a:pt x="1240692" y="226088"/>
                  </a:lnTo>
                  <a:lnTo>
                    <a:pt x="1209519" y="194915"/>
                  </a:lnTo>
                  <a:lnTo>
                    <a:pt x="1176490" y="165692"/>
                  </a:lnTo>
                  <a:lnTo>
                    <a:pt x="1141701" y="138513"/>
                  </a:lnTo>
                  <a:lnTo>
                    <a:pt x="1105246" y="113473"/>
                  </a:lnTo>
                  <a:lnTo>
                    <a:pt x="1067220" y="90667"/>
                  </a:lnTo>
                  <a:lnTo>
                    <a:pt x="1027717" y="70190"/>
                  </a:lnTo>
                  <a:lnTo>
                    <a:pt x="986832" y="52136"/>
                  </a:lnTo>
                  <a:lnTo>
                    <a:pt x="944660" y="36600"/>
                  </a:lnTo>
                  <a:lnTo>
                    <a:pt x="901295" y="23676"/>
                  </a:lnTo>
                  <a:lnTo>
                    <a:pt x="856833" y="13460"/>
                  </a:lnTo>
                  <a:lnTo>
                    <a:pt x="811367" y="6045"/>
                  </a:lnTo>
                  <a:lnTo>
                    <a:pt x="764992" y="1527"/>
                  </a:lnTo>
                  <a:lnTo>
                    <a:pt x="717803" y="0"/>
                  </a:lnTo>
                  <a:close/>
                </a:path>
              </a:pathLst>
            </a:custGeom>
            <a:solidFill>
              <a:srgbClr val="CEB8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892296" y="2850895"/>
              <a:ext cx="1435735" cy="1435735"/>
            </a:xfrm>
            <a:custGeom>
              <a:avLst/>
              <a:gdLst/>
              <a:ahLst/>
              <a:cxnLst/>
              <a:rect l="l" t="t" r="r" b="b"/>
              <a:pathLst>
                <a:path w="1435735" h="1435735">
                  <a:moveTo>
                    <a:pt x="0" y="717803"/>
                  </a:moveTo>
                  <a:lnTo>
                    <a:pt x="1527" y="670615"/>
                  </a:lnTo>
                  <a:lnTo>
                    <a:pt x="6045" y="624240"/>
                  </a:lnTo>
                  <a:lnTo>
                    <a:pt x="13460" y="578774"/>
                  </a:lnTo>
                  <a:lnTo>
                    <a:pt x="23676" y="534312"/>
                  </a:lnTo>
                  <a:lnTo>
                    <a:pt x="36600" y="490947"/>
                  </a:lnTo>
                  <a:lnTo>
                    <a:pt x="52136" y="448775"/>
                  </a:lnTo>
                  <a:lnTo>
                    <a:pt x="70190" y="407890"/>
                  </a:lnTo>
                  <a:lnTo>
                    <a:pt x="90667" y="368387"/>
                  </a:lnTo>
                  <a:lnTo>
                    <a:pt x="113473" y="330361"/>
                  </a:lnTo>
                  <a:lnTo>
                    <a:pt x="138513" y="293906"/>
                  </a:lnTo>
                  <a:lnTo>
                    <a:pt x="165692" y="259117"/>
                  </a:lnTo>
                  <a:lnTo>
                    <a:pt x="194915" y="226088"/>
                  </a:lnTo>
                  <a:lnTo>
                    <a:pt x="226088" y="194915"/>
                  </a:lnTo>
                  <a:lnTo>
                    <a:pt x="259117" y="165692"/>
                  </a:lnTo>
                  <a:lnTo>
                    <a:pt x="293906" y="138513"/>
                  </a:lnTo>
                  <a:lnTo>
                    <a:pt x="330361" y="113473"/>
                  </a:lnTo>
                  <a:lnTo>
                    <a:pt x="368387" y="90667"/>
                  </a:lnTo>
                  <a:lnTo>
                    <a:pt x="407890" y="70190"/>
                  </a:lnTo>
                  <a:lnTo>
                    <a:pt x="448775" y="52136"/>
                  </a:lnTo>
                  <a:lnTo>
                    <a:pt x="490947" y="36600"/>
                  </a:lnTo>
                  <a:lnTo>
                    <a:pt x="534312" y="23676"/>
                  </a:lnTo>
                  <a:lnTo>
                    <a:pt x="578774" y="13460"/>
                  </a:lnTo>
                  <a:lnTo>
                    <a:pt x="624240" y="6045"/>
                  </a:lnTo>
                  <a:lnTo>
                    <a:pt x="670615" y="1527"/>
                  </a:lnTo>
                  <a:lnTo>
                    <a:pt x="717803" y="0"/>
                  </a:lnTo>
                  <a:lnTo>
                    <a:pt x="764992" y="1527"/>
                  </a:lnTo>
                  <a:lnTo>
                    <a:pt x="811367" y="6045"/>
                  </a:lnTo>
                  <a:lnTo>
                    <a:pt x="856833" y="13460"/>
                  </a:lnTo>
                  <a:lnTo>
                    <a:pt x="901295" y="23676"/>
                  </a:lnTo>
                  <a:lnTo>
                    <a:pt x="944660" y="36600"/>
                  </a:lnTo>
                  <a:lnTo>
                    <a:pt x="986832" y="52136"/>
                  </a:lnTo>
                  <a:lnTo>
                    <a:pt x="1027717" y="70190"/>
                  </a:lnTo>
                  <a:lnTo>
                    <a:pt x="1067220" y="90667"/>
                  </a:lnTo>
                  <a:lnTo>
                    <a:pt x="1105246" y="113473"/>
                  </a:lnTo>
                  <a:lnTo>
                    <a:pt x="1141701" y="138513"/>
                  </a:lnTo>
                  <a:lnTo>
                    <a:pt x="1176490" y="165692"/>
                  </a:lnTo>
                  <a:lnTo>
                    <a:pt x="1209519" y="194915"/>
                  </a:lnTo>
                  <a:lnTo>
                    <a:pt x="1240692" y="226088"/>
                  </a:lnTo>
                  <a:lnTo>
                    <a:pt x="1269915" y="259117"/>
                  </a:lnTo>
                  <a:lnTo>
                    <a:pt x="1297094" y="293906"/>
                  </a:lnTo>
                  <a:lnTo>
                    <a:pt x="1322134" y="330361"/>
                  </a:lnTo>
                  <a:lnTo>
                    <a:pt x="1344940" y="368387"/>
                  </a:lnTo>
                  <a:lnTo>
                    <a:pt x="1365417" y="407890"/>
                  </a:lnTo>
                  <a:lnTo>
                    <a:pt x="1383471" y="448775"/>
                  </a:lnTo>
                  <a:lnTo>
                    <a:pt x="1399007" y="490947"/>
                  </a:lnTo>
                  <a:lnTo>
                    <a:pt x="1411931" y="534312"/>
                  </a:lnTo>
                  <a:lnTo>
                    <a:pt x="1422147" y="578774"/>
                  </a:lnTo>
                  <a:lnTo>
                    <a:pt x="1429562" y="624240"/>
                  </a:lnTo>
                  <a:lnTo>
                    <a:pt x="1434080" y="670615"/>
                  </a:lnTo>
                  <a:lnTo>
                    <a:pt x="1435607" y="717803"/>
                  </a:lnTo>
                  <a:lnTo>
                    <a:pt x="1434080" y="764992"/>
                  </a:lnTo>
                  <a:lnTo>
                    <a:pt x="1429562" y="811367"/>
                  </a:lnTo>
                  <a:lnTo>
                    <a:pt x="1422147" y="856833"/>
                  </a:lnTo>
                  <a:lnTo>
                    <a:pt x="1411931" y="901295"/>
                  </a:lnTo>
                  <a:lnTo>
                    <a:pt x="1399007" y="944660"/>
                  </a:lnTo>
                  <a:lnTo>
                    <a:pt x="1383471" y="986832"/>
                  </a:lnTo>
                  <a:lnTo>
                    <a:pt x="1365417" y="1027717"/>
                  </a:lnTo>
                  <a:lnTo>
                    <a:pt x="1344940" y="1067220"/>
                  </a:lnTo>
                  <a:lnTo>
                    <a:pt x="1322134" y="1105246"/>
                  </a:lnTo>
                  <a:lnTo>
                    <a:pt x="1297094" y="1141701"/>
                  </a:lnTo>
                  <a:lnTo>
                    <a:pt x="1269915" y="1176490"/>
                  </a:lnTo>
                  <a:lnTo>
                    <a:pt x="1240692" y="1209519"/>
                  </a:lnTo>
                  <a:lnTo>
                    <a:pt x="1209519" y="1240692"/>
                  </a:lnTo>
                  <a:lnTo>
                    <a:pt x="1176490" y="1269915"/>
                  </a:lnTo>
                  <a:lnTo>
                    <a:pt x="1141701" y="1297094"/>
                  </a:lnTo>
                  <a:lnTo>
                    <a:pt x="1105246" y="1322134"/>
                  </a:lnTo>
                  <a:lnTo>
                    <a:pt x="1067220" y="1344940"/>
                  </a:lnTo>
                  <a:lnTo>
                    <a:pt x="1027717" y="1365417"/>
                  </a:lnTo>
                  <a:lnTo>
                    <a:pt x="986832" y="1383471"/>
                  </a:lnTo>
                  <a:lnTo>
                    <a:pt x="944660" y="1399007"/>
                  </a:lnTo>
                  <a:lnTo>
                    <a:pt x="901295" y="1411931"/>
                  </a:lnTo>
                  <a:lnTo>
                    <a:pt x="856833" y="1422147"/>
                  </a:lnTo>
                  <a:lnTo>
                    <a:pt x="811367" y="1429562"/>
                  </a:lnTo>
                  <a:lnTo>
                    <a:pt x="764992" y="1434080"/>
                  </a:lnTo>
                  <a:lnTo>
                    <a:pt x="717803" y="1435608"/>
                  </a:lnTo>
                  <a:lnTo>
                    <a:pt x="670615" y="1434080"/>
                  </a:lnTo>
                  <a:lnTo>
                    <a:pt x="624240" y="1429562"/>
                  </a:lnTo>
                  <a:lnTo>
                    <a:pt x="578774" y="1422147"/>
                  </a:lnTo>
                  <a:lnTo>
                    <a:pt x="534312" y="1411931"/>
                  </a:lnTo>
                  <a:lnTo>
                    <a:pt x="490947" y="1399007"/>
                  </a:lnTo>
                  <a:lnTo>
                    <a:pt x="448775" y="1383471"/>
                  </a:lnTo>
                  <a:lnTo>
                    <a:pt x="407890" y="1365417"/>
                  </a:lnTo>
                  <a:lnTo>
                    <a:pt x="368387" y="1344940"/>
                  </a:lnTo>
                  <a:lnTo>
                    <a:pt x="330361" y="1322134"/>
                  </a:lnTo>
                  <a:lnTo>
                    <a:pt x="293906" y="1297094"/>
                  </a:lnTo>
                  <a:lnTo>
                    <a:pt x="259117" y="1269915"/>
                  </a:lnTo>
                  <a:lnTo>
                    <a:pt x="226088" y="1240692"/>
                  </a:lnTo>
                  <a:lnTo>
                    <a:pt x="194915" y="1209519"/>
                  </a:lnTo>
                  <a:lnTo>
                    <a:pt x="165692" y="1176490"/>
                  </a:lnTo>
                  <a:lnTo>
                    <a:pt x="138513" y="1141701"/>
                  </a:lnTo>
                  <a:lnTo>
                    <a:pt x="113473" y="1105246"/>
                  </a:lnTo>
                  <a:lnTo>
                    <a:pt x="90667" y="1067220"/>
                  </a:lnTo>
                  <a:lnTo>
                    <a:pt x="70190" y="1027717"/>
                  </a:lnTo>
                  <a:lnTo>
                    <a:pt x="52136" y="986832"/>
                  </a:lnTo>
                  <a:lnTo>
                    <a:pt x="36600" y="944660"/>
                  </a:lnTo>
                  <a:lnTo>
                    <a:pt x="23676" y="901295"/>
                  </a:lnTo>
                  <a:lnTo>
                    <a:pt x="13460" y="856833"/>
                  </a:lnTo>
                  <a:lnTo>
                    <a:pt x="6045" y="811367"/>
                  </a:lnTo>
                  <a:lnTo>
                    <a:pt x="1527" y="764992"/>
                  </a:lnTo>
                  <a:lnTo>
                    <a:pt x="0" y="717803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4132834" y="3152393"/>
            <a:ext cx="956310" cy="727710"/>
          </a:xfrm>
          <a:prstGeom prst="rect">
            <a:avLst/>
          </a:prstGeom>
        </p:spPr>
        <p:txBody>
          <a:bodyPr vert="horz" wrap="square" lIns="0" tIns="72390" rIns="0" bIns="0" rtlCol="0">
            <a:spAutoFit/>
          </a:bodyPr>
          <a:lstStyle/>
          <a:p>
            <a:pPr marL="59690" marR="5080" indent="-47625">
              <a:lnSpc>
                <a:spcPts val="2530"/>
              </a:lnSpc>
              <a:spcBef>
                <a:spcPts val="570"/>
              </a:spcBef>
            </a:pPr>
            <a:r>
              <a:rPr sz="2500" i="1" spc="-5" dirty="0">
                <a:solidFill>
                  <a:srgbClr val="FFFFFF"/>
                </a:solidFill>
                <a:latin typeface="Monotype Corsiva"/>
                <a:cs typeface="Monotype Corsiva"/>
              </a:rPr>
              <a:t>Types</a:t>
            </a:r>
            <a:r>
              <a:rPr sz="2500" i="1" spc="-90" dirty="0">
                <a:solidFill>
                  <a:srgbClr val="FFFFFF"/>
                </a:solidFill>
                <a:latin typeface="Monotype Corsiva"/>
                <a:cs typeface="Monotype Corsiva"/>
              </a:rPr>
              <a:t> </a:t>
            </a:r>
            <a:r>
              <a:rPr sz="2500" i="1" spc="-5" dirty="0">
                <a:solidFill>
                  <a:srgbClr val="FFFFFF"/>
                </a:solidFill>
                <a:latin typeface="Monotype Corsiva"/>
                <a:cs typeface="Monotype Corsiva"/>
              </a:rPr>
              <a:t>of  writing</a:t>
            </a:r>
            <a:endParaRPr sz="2500">
              <a:latin typeface="Monotype Corsiva"/>
              <a:cs typeface="Monotype Corsiva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3879596" y="828421"/>
            <a:ext cx="1461135" cy="1896110"/>
            <a:chOff x="3879596" y="828421"/>
            <a:chExt cx="1461135" cy="1896110"/>
          </a:xfrm>
        </p:grpSpPr>
        <p:sp>
          <p:nvSpPr>
            <p:cNvPr id="8" name="object 8"/>
            <p:cNvSpPr/>
            <p:nvPr/>
          </p:nvSpPr>
          <p:spPr>
            <a:xfrm>
              <a:off x="3892296" y="841120"/>
              <a:ext cx="1435735" cy="1883410"/>
            </a:xfrm>
            <a:custGeom>
              <a:avLst/>
              <a:gdLst/>
              <a:ahLst/>
              <a:cxnLst/>
              <a:rect l="l" t="t" r="r" b="b"/>
              <a:pathLst>
                <a:path w="1435735" h="1883410">
                  <a:moveTo>
                    <a:pt x="961898" y="1731264"/>
                  </a:moveTo>
                  <a:lnTo>
                    <a:pt x="717804" y="1579118"/>
                  </a:lnTo>
                  <a:lnTo>
                    <a:pt x="473710" y="1731264"/>
                  </a:lnTo>
                  <a:lnTo>
                    <a:pt x="571373" y="1731264"/>
                  </a:lnTo>
                  <a:lnTo>
                    <a:pt x="571373" y="1883410"/>
                  </a:lnTo>
                  <a:lnTo>
                    <a:pt x="864235" y="1883410"/>
                  </a:lnTo>
                  <a:lnTo>
                    <a:pt x="864235" y="1731264"/>
                  </a:lnTo>
                  <a:lnTo>
                    <a:pt x="961898" y="1731264"/>
                  </a:lnTo>
                  <a:close/>
                </a:path>
                <a:path w="1435735" h="1883410">
                  <a:moveTo>
                    <a:pt x="1435608" y="717804"/>
                  </a:moveTo>
                  <a:lnTo>
                    <a:pt x="1434071" y="670610"/>
                  </a:lnTo>
                  <a:lnTo>
                    <a:pt x="1429550" y="624217"/>
                  </a:lnTo>
                  <a:lnTo>
                    <a:pt x="1422146" y="578751"/>
                  </a:lnTo>
                  <a:lnTo>
                    <a:pt x="1411922" y="534276"/>
                  </a:lnTo>
                  <a:lnTo>
                    <a:pt x="1399006" y="490905"/>
                  </a:lnTo>
                  <a:lnTo>
                    <a:pt x="1383461" y="448729"/>
                  </a:lnTo>
                  <a:lnTo>
                    <a:pt x="1365415" y="407847"/>
                  </a:lnTo>
                  <a:lnTo>
                    <a:pt x="1344930" y="368338"/>
                  </a:lnTo>
                  <a:lnTo>
                    <a:pt x="1322133" y="330314"/>
                  </a:lnTo>
                  <a:lnTo>
                    <a:pt x="1297089" y="293852"/>
                  </a:lnTo>
                  <a:lnTo>
                    <a:pt x="1269911" y="259067"/>
                  </a:lnTo>
                  <a:lnTo>
                    <a:pt x="1240688" y="226047"/>
                  </a:lnTo>
                  <a:lnTo>
                    <a:pt x="1209509" y="194881"/>
                  </a:lnTo>
                  <a:lnTo>
                    <a:pt x="1176489" y="165658"/>
                  </a:lnTo>
                  <a:lnTo>
                    <a:pt x="1141691" y="138480"/>
                  </a:lnTo>
                  <a:lnTo>
                    <a:pt x="1105242" y="113449"/>
                  </a:lnTo>
                  <a:lnTo>
                    <a:pt x="1067219" y="90652"/>
                  </a:lnTo>
                  <a:lnTo>
                    <a:pt x="1027709" y="70180"/>
                  </a:lnTo>
                  <a:lnTo>
                    <a:pt x="986828" y="52120"/>
                  </a:lnTo>
                  <a:lnTo>
                    <a:pt x="944651" y="36588"/>
                  </a:lnTo>
                  <a:lnTo>
                    <a:pt x="901293" y="23672"/>
                  </a:lnTo>
                  <a:lnTo>
                    <a:pt x="856830" y="13462"/>
                  </a:lnTo>
                  <a:lnTo>
                    <a:pt x="811364" y="6045"/>
                  </a:lnTo>
                  <a:lnTo>
                    <a:pt x="764984" y="1536"/>
                  </a:lnTo>
                  <a:lnTo>
                    <a:pt x="717804" y="0"/>
                  </a:lnTo>
                  <a:lnTo>
                    <a:pt x="670610" y="1536"/>
                  </a:lnTo>
                  <a:lnTo>
                    <a:pt x="624230" y="6045"/>
                  </a:lnTo>
                  <a:lnTo>
                    <a:pt x="578764" y="13462"/>
                  </a:lnTo>
                  <a:lnTo>
                    <a:pt x="534301" y="23672"/>
                  </a:lnTo>
                  <a:lnTo>
                    <a:pt x="490943" y="36588"/>
                  </a:lnTo>
                  <a:lnTo>
                    <a:pt x="448767" y="52120"/>
                  </a:lnTo>
                  <a:lnTo>
                    <a:pt x="407885" y="70180"/>
                  </a:lnTo>
                  <a:lnTo>
                    <a:pt x="368376" y="90652"/>
                  </a:lnTo>
                  <a:lnTo>
                    <a:pt x="330352" y="113449"/>
                  </a:lnTo>
                  <a:lnTo>
                    <a:pt x="293903" y="138480"/>
                  </a:lnTo>
                  <a:lnTo>
                    <a:pt x="259105" y="165658"/>
                  </a:lnTo>
                  <a:lnTo>
                    <a:pt x="226085" y="194881"/>
                  </a:lnTo>
                  <a:lnTo>
                    <a:pt x="194906" y="226047"/>
                  </a:lnTo>
                  <a:lnTo>
                    <a:pt x="165684" y="259067"/>
                  </a:lnTo>
                  <a:lnTo>
                    <a:pt x="138506" y="293852"/>
                  </a:lnTo>
                  <a:lnTo>
                    <a:pt x="113461" y="330314"/>
                  </a:lnTo>
                  <a:lnTo>
                    <a:pt x="90665" y="368338"/>
                  </a:lnTo>
                  <a:lnTo>
                    <a:pt x="70180" y="407847"/>
                  </a:lnTo>
                  <a:lnTo>
                    <a:pt x="52133" y="448729"/>
                  </a:lnTo>
                  <a:lnTo>
                    <a:pt x="36588" y="490905"/>
                  </a:lnTo>
                  <a:lnTo>
                    <a:pt x="23672" y="534276"/>
                  </a:lnTo>
                  <a:lnTo>
                    <a:pt x="13449" y="578751"/>
                  </a:lnTo>
                  <a:lnTo>
                    <a:pt x="6045" y="624217"/>
                  </a:lnTo>
                  <a:lnTo>
                    <a:pt x="1524" y="670610"/>
                  </a:lnTo>
                  <a:lnTo>
                    <a:pt x="0" y="717804"/>
                  </a:lnTo>
                  <a:lnTo>
                    <a:pt x="1524" y="764997"/>
                  </a:lnTo>
                  <a:lnTo>
                    <a:pt x="6045" y="811377"/>
                  </a:lnTo>
                  <a:lnTo>
                    <a:pt x="13449" y="856843"/>
                  </a:lnTo>
                  <a:lnTo>
                    <a:pt x="23672" y="901306"/>
                  </a:lnTo>
                  <a:lnTo>
                    <a:pt x="36588" y="944664"/>
                  </a:lnTo>
                  <a:lnTo>
                    <a:pt x="52133" y="986840"/>
                  </a:lnTo>
                  <a:lnTo>
                    <a:pt x="70180" y="1027722"/>
                  </a:lnTo>
                  <a:lnTo>
                    <a:pt x="90665" y="1067231"/>
                  </a:lnTo>
                  <a:lnTo>
                    <a:pt x="113461" y="1105255"/>
                  </a:lnTo>
                  <a:lnTo>
                    <a:pt x="138506" y="1141704"/>
                  </a:lnTo>
                  <a:lnTo>
                    <a:pt x="165684" y="1176502"/>
                  </a:lnTo>
                  <a:lnTo>
                    <a:pt x="194906" y="1209522"/>
                  </a:lnTo>
                  <a:lnTo>
                    <a:pt x="226085" y="1240701"/>
                  </a:lnTo>
                  <a:lnTo>
                    <a:pt x="259105" y="1269923"/>
                  </a:lnTo>
                  <a:lnTo>
                    <a:pt x="293903" y="1297101"/>
                  </a:lnTo>
                  <a:lnTo>
                    <a:pt x="330352" y="1322146"/>
                  </a:lnTo>
                  <a:lnTo>
                    <a:pt x="368376" y="1344942"/>
                  </a:lnTo>
                  <a:lnTo>
                    <a:pt x="407885" y="1365427"/>
                  </a:lnTo>
                  <a:lnTo>
                    <a:pt x="448767" y="1383474"/>
                  </a:lnTo>
                  <a:lnTo>
                    <a:pt x="490943" y="1399019"/>
                  </a:lnTo>
                  <a:lnTo>
                    <a:pt x="534301" y="1411935"/>
                  </a:lnTo>
                  <a:lnTo>
                    <a:pt x="578764" y="1422158"/>
                  </a:lnTo>
                  <a:lnTo>
                    <a:pt x="624230" y="1429562"/>
                  </a:lnTo>
                  <a:lnTo>
                    <a:pt x="670610" y="1434084"/>
                  </a:lnTo>
                  <a:lnTo>
                    <a:pt x="717804" y="1435608"/>
                  </a:lnTo>
                  <a:lnTo>
                    <a:pt x="764984" y="1434084"/>
                  </a:lnTo>
                  <a:lnTo>
                    <a:pt x="811364" y="1429562"/>
                  </a:lnTo>
                  <a:lnTo>
                    <a:pt x="856830" y="1422158"/>
                  </a:lnTo>
                  <a:lnTo>
                    <a:pt x="901293" y="1411935"/>
                  </a:lnTo>
                  <a:lnTo>
                    <a:pt x="944651" y="1399019"/>
                  </a:lnTo>
                  <a:lnTo>
                    <a:pt x="986828" y="1383474"/>
                  </a:lnTo>
                  <a:lnTo>
                    <a:pt x="1027709" y="1365427"/>
                  </a:lnTo>
                  <a:lnTo>
                    <a:pt x="1067219" y="1344942"/>
                  </a:lnTo>
                  <a:lnTo>
                    <a:pt x="1105242" y="1322146"/>
                  </a:lnTo>
                  <a:lnTo>
                    <a:pt x="1141691" y="1297101"/>
                  </a:lnTo>
                  <a:lnTo>
                    <a:pt x="1176489" y="1269923"/>
                  </a:lnTo>
                  <a:lnTo>
                    <a:pt x="1209509" y="1240701"/>
                  </a:lnTo>
                  <a:lnTo>
                    <a:pt x="1240688" y="1209522"/>
                  </a:lnTo>
                  <a:lnTo>
                    <a:pt x="1269911" y="1176502"/>
                  </a:lnTo>
                  <a:lnTo>
                    <a:pt x="1297089" y="1141704"/>
                  </a:lnTo>
                  <a:lnTo>
                    <a:pt x="1322133" y="1105255"/>
                  </a:lnTo>
                  <a:lnTo>
                    <a:pt x="1344930" y="1067231"/>
                  </a:lnTo>
                  <a:lnTo>
                    <a:pt x="1365415" y="1027722"/>
                  </a:lnTo>
                  <a:lnTo>
                    <a:pt x="1383461" y="986840"/>
                  </a:lnTo>
                  <a:lnTo>
                    <a:pt x="1399006" y="944664"/>
                  </a:lnTo>
                  <a:lnTo>
                    <a:pt x="1411922" y="901306"/>
                  </a:lnTo>
                  <a:lnTo>
                    <a:pt x="1422146" y="856843"/>
                  </a:lnTo>
                  <a:lnTo>
                    <a:pt x="1429550" y="811377"/>
                  </a:lnTo>
                  <a:lnTo>
                    <a:pt x="1434071" y="764997"/>
                  </a:lnTo>
                  <a:lnTo>
                    <a:pt x="1435608" y="717804"/>
                  </a:lnTo>
                  <a:close/>
                </a:path>
              </a:pathLst>
            </a:custGeom>
            <a:solidFill>
              <a:srgbClr val="9CAF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892296" y="841121"/>
              <a:ext cx="1435735" cy="1435735"/>
            </a:xfrm>
            <a:custGeom>
              <a:avLst/>
              <a:gdLst/>
              <a:ahLst/>
              <a:cxnLst/>
              <a:rect l="l" t="t" r="r" b="b"/>
              <a:pathLst>
                <a:path w="1435735" h="1435735">
                  <a:moveTo>
                    <a:pt x="0" y="717803"/>
                  </a:moveTo>
                  <a:lnTo>
                    <a:pt x="1527" y="670601"/>
                  </a:lnTo>
                  <a:lnTo>
                    <a:pt x="6045" y="624214"/>
                  </a:lnTo>
                  <a:lnTo>
                    <a:pt x="13460" y="578739"/>
                  </a:lnTo>
                  <a:lnTo>
                    <a:pt x="23676" y="534269"/>
                  </a:lnTo>
                  <a:lnTo>
                    <a:pt x="36600" y="490898"/>
                  </a:lnTo>
                  <a:lnTo>
                    <a:pt x="52136" y="448722"/>
                  </a:lnTo>
                  <a:lnTo>
                    <a:pt x="70190" y="407835"/>
                  </a:lnTo>
                  <a:lnTo>
                    <a:pt x="90667" y="368331"/>
                  </a:lnTo>
                  <a:lnTo>
                    <a:pt x="113473" y="330305"/>
                  </a:lnTo>
                  <a:lnTo>
                    <a:pt x="138513" y="293851"/>
                  </a:lnTo>
                  <a:lnTo>
                    <a:pt x="165692" y="259064"/>
                  </a:lnTo>
                  <a:lnTo>
                    <a:pt x="194915" y="226039"/>
                  </a:lnTo>
                  <a:lnTo>
                    <a:pt x="226088" y="194869"/>
                  </a:lnTo>
                  <a:lnTo>
                    <a:pt x="259117" y="165650"/>
                  </a:lnTo>
                  <a:lnTo>
                    <a:pt x="293906" y="138476"/>
                  </a:lnTo>
                  <a:lnTo>
                    <a:pt x="330361" y="113442"/>
                  </a:lnTo>
                  <a:lnTo>
                    <a:pt x="368387" y="90641"/>
                  </a:lnTo>
                  <a:lnTo>
                    <a:pt x="407890" y="70169"/>
                  </a:lnTo>
                  <a:lnTo>
                    <a:pt x="448775" y="52119"/>
                  </a:lnTo>
                  <a:lnTo>
                    <a:pt x="490947" y="36588"/>
                  </a:lnTo>
                  <a:lnTo>
                    <a:pt x="534312" y="23668"/>
                  </a:lnTo>
                  <a:lnTo>
                    <a:pt x="578774" y="13455"/>
                  </a:lnTo>
                  <a:lnTo>
                    <a:pt x="624240" y="6043"/>
                  </a:lnTo>
                  <a:lnTo>
                    <a:pt x="670615" y="1526"/>
                  </a:lnTo>
                  <a:lnTo>
                    <a:pt x="717803" y="0"/>
                  </a:lnTo>
                  <a:lnTo>
                    <a:pt x="764992" y="1526"/>
                  </a:lnTo>
                  <a:lnTo>
                    <a:pt x="811367" y="6043"/>
                  </a:lnTo>
                  <a:lnTo>
                    <a:pt x="856833" y="13455"/>
                  </a:lnTo>
                  <a:lnTo>
                    <a:pt x="901295" y="23668"/>
                  </a:lnTo>
                  <a:lnTo>
                    <a:pt x="944660" y="36588"/>
                  </a:lnTo>
                  <a:lnTo>
                    <a:pt x="986832" y="52119"/>
                  </a:lnTo>
                  <a:lnTo>
                    <a:pt x="1027717" y="70169"/>
                  </a:lnTo>
                  <a:lnTo>
                    <a:pt x="1067220" y="90641"/>
                  </a:lnTo>
                  <a:lnTo>
                    <a:pt x="1105246" y="113442"/>
                  </a:lnTo>
                  <a:lnTo>
                    <a:pt x="1141701" y="138476"/>
                  </a:lnTo>
                  <a:lnTo>
                    <a:pt x="1176490" y="165650"/>
                  </a:lnTo>
                  <a:lnTo>
                    <a:pt x="1209519" y="194869"/>
                  </a:lnTo>
                  <a:lnTo>
                    <a:pt x="1240692" y="226039"/>
                  </a:lnTo>
                  <a:lnTo>
                    <a:pt x="1269915" y="259064"/>
                  </a:lnTo>
                  <a:lnTo>
                    <a:pt x="1297094" y="293851"/>
                  </a:lnTo>
                  <a:lnTo>
                    <a:pt x="1322134" y="330305"/>
                  </a:lnTo>
                  <a:lnTo>
                    <a:pt x="1344940" y="368331"/>
                  </a:lnTo>
                  <a:lnTo>
                    <a:pt x="1365417" y="407835"/>
                  </a:lnTo>
                  <a:lnTo>
                    <a:pt x="1383471" y="448722"/>
                  </a:lnTo>
                  <a:lnTo>
                    <a:pt x="1399007" y="490898"/>
                  </a:lnTo>
                  <a:lnTo>
                    <a:pt x="1411931" y="534269"/>
                  </a:lnTo>
                  <a:lnTo>
                    <a:pt x="1422147" y="578739"/>
                  </a:lnTo>
                  <a:lnTo>
                    <a:pt x="1429562" y="624214"/>
                  </a:lnTo>
                  <a:lnTo>
                    <a:pt x="1434080" y="670601"/>
                  </a:lnTo>
                  <a:lnTo>
                    <a:pt x="1435607" y="717803"/>
                  </a:lnTo>
                  <a:lnTo>
                    <a:pt x="1434080" y="764992"/>
                  </a:lnTo>
                  <a:lnTo>
                    <a:pt x="1429562" y="811367"/>
                  </a:lnTo>
                  <a:lnTo>
                    <a:pt x="1422147" y="856833"/>
                  </a:lnTo>
                  <a:lnTo>
                    <a:pt x="1411931" y="901295"/>
                  </a:lnTo>
                  <a:lnTo>
                    <a:pt x="1399007" y="944660"/>
                  </a:lnTo>
                  <a:lnTo>
                    <a:pt x="1383471" y="986832"/>
                  </a:lnTo>
                  <a:lnTo>
                    <a:pt x="1365417" y="1027717"/>
                  </a:lnTo>
                  <a:lnTo>
                    <a:pt x="1344940" y="1067220"/>
                  </a:lnTo>
                  <a:lnTo>
                    <a:pt x="1322134" y="1105246"/>
                  </a:lnTo>
                  <a:lnTo>
                    <a:pt x="1297094" y="1141701"/>
                  </a:lnTo>
                  <a:lnTo>
                    <a:pt x="1269915" y="1176490"/>
                  </a:lnTo>
                  <a:lnTo>
                    <a:pt x="1240692" y="1209519"/>
                  </a:lnTo>
                  <a:lnTo>
                    <a:pt x="1209519" y="1240692"/>
                  </a:lnTo>
                  <a:lnTo>
                    <a:pt x="1176490" y="1269915"/>
                  </a:lnTo>
                  <a:lnTo>
                    <a:pt x="1141701" y="1297094"/>
                  </a:lnTo>
                  <a:lnTo>
                    <a:pt x="1105246" y="1322134"/>
                  </a:lnTo>
                  <a:lnTo>
                    <a:pt x="1067220" y="1344940"/>
                  </a:lnTo>
                  <a:lnTo>
                    <a:pt x="1027717" y="1365417"/>
                  </a:lnTo>
                  <a:lnTo>
                    <a:pt x="986832" y="1383471"/>
                  </a:lnTo>
                  <a:lnTo>
                    <a:pt x="944660" y="1399007"/>
                  </a:lnTo>
                  <a:lnTo>
                    <a:pt x="901295" y="1411931"/>
                  </a:lnTo>
                  <a:lnTo>
                    <a:pt x="856833" y="1422147"/>
                  </a:lnTo>
                  <a:lnTo>
                    <a:pt x="811367" y="1429562"/>
                  </a:lnTo>
                  <a:lnTo>
                    <a:pt x="764992" y="1434080"/>
                  </a:lnTo>
                  <a:lnTo>
                    <a:pt x="717803" y="1435607"/>
                  </a:lnTo>
                  <a:lnTo>
                    <a:pt x="670615" y="1434080"/>
                  </a:lnTo>
                  <a:lnTo>
                    <a:pt x="624240" y="1429562"/>
                  </a:lnTo>
                  <a:lnTo>
                    <a:pt x="578774" y="1422147"/>
                  </a:lnTo>
                  <a:lnTo>
                    <a:pt x="534312" y="1411931"/>
                  </a:lnTo>
                  <a:lnTo>
                    <a:pt x="490947" y="1399007"/>
                  </a:lnTo>
                  <a:lnTo>
                    <a:pt x="448775" y="1383471"/>
                  </a:lnTo>
                  <a:lnTo>
                    <a:pt x="407890" y="1365417"/>
                  </a:lnTo>
                  <a:lnTo>
                    <a:pt x="368387" y="1344940"/>
                  </a:lnTo>
                  <a:lnTo>
                    <a:pt x="330361" y="1322134"/>
                  </a:lnTo>
                  <a:lnTo>
                    <a:pt x="293906" y="1297094"/>
                  </a:lnTo>
                  <a:lnTo>
                    <a:pt x="259117" y="1269915"/>
                  </a:lnTo>
                  <a:lnTo>
                    <a:pt x="226088" y="1240692"/>
                  </a:lnTo>
                  <a:lnTo>
                    <a:pt x="194915" y="1209519"/>
                  </a:lnTo>
                  <a:lnTo>
                    <a:pt x="165692" y="1176490"/>
                  </a:lnTo>
                  <a:lnTo>
                    <a:pt x="138513" y="1141701"/>
                  </a:lnTo>
                  <a:lnTo>
                    <a:pt x="113473" y="1105246"/>
                  </a:lnTo>
                  <a:lnTo>
                    <a:pt x="90667" y="1067220"/>
                  </a:lnTo>
                  <a:lnTo>
                    <a:pt x="70190" y="1027717"/>
                  </a:lnTo>
                  <a:lnTo>
                    <a:pt x="52136" y="986832"/>
                  </a:lnTo>
                  <a:lnTo>
                    <a:pt x="36600" y="944660"/>
                  </a:lnTo>
                  <a:lnTo>
                    <a:pt x="23676" y="901295"/>
                  </a:lnTo>
                  <a:lnTo>
                    <a:pt x="13460" y="856833"/>
                  </a:lnTo>
                  <a:lnTo>
                    <a:pt x="6045" y="811367"/>
                  </a:lnTo>
                  <a:lnTo>
                    <a:pt x="1527" y="764992"/>
                  </a:lnTo>
                  <a:lnTo>
                    <a:pt x="0" y="717803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4137786" y="1254633"/>
            <a:ext cx="943610" cy="531495"/>
          </a:xfrm>
          <a:prstGeom prst="rect">
            <a:avLst/>
          </a:prstGeom>
        </p:spPr>
        <p:txBody>
          <a:bodyPr vert="horz" wrap="square" lIns="0" tIns="55880" rIns="0" bIns="0" rtlCol="0">
            <a:spAutoFit/>
          </a:bodyPr>
          <a:lstStyle/>
          <a:p>
            <a:pPr marL="170815" marR="5080" indent="-158750">
              <a:lnSpc>
                <a:spcPts val="1820"/>
              </a:lnSpc>
              <a:spcBef>
                <a:spcPts val="440"/>
              </a:spcBef>
            </a:pPr>
            <a:r>
              <a:rPr sz="1800" i="1" spc="-5" dirty="0">
                <a:solidFill>
                  <a:srgbClr val="FFFFFF"/>
                </a:solidFill>
                <a:latin typeface="Monotype Corsiva"/>
                <a:cs typeface="Monotype Corsiva"/>
              </a:rPr>
              <a:t>Descriptive  writing</a:t>
            </a:r>
            <a:endParaRPr sz="1800">
              <a:latin typeface="Monotype Corsiva"/>
              <a:cs typeface="Monotype Corsiva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5454269" y="2838195"/>
            <a:ext cx="1896110" cy="1461135"/>
            <a:chOff x="5454269" y="2838195"/>
            <a:chExt cx="1896110" cy="1461135"/>
          </a:xfrm>
        </p:grpSpPr>
        <p:sp>
          <p:nvSpPr>
            <p:cNvPr id="12" name="object 12"/>
            <p:cNvSpPr/>
            <p:nvPr/>
          </p:nvSpPr>
          <p:spPr>
            <a:xfrm>
              <a:off x="5454269" y="2850895"/>
              <a:ext cx="1883410" cy="1435735"/>
            </a:xfrm>
            <a:custGeom>
              <a:avLst/>
              <a:gdLst/>
              <a:ahLst/>
              <a:cxnLst/>
              <a:rect l="l" t="t" r="r" b="b"/>
              <a:pathLst>
                <a:path w="1883409" h="1435735">
                  <a:moveTo>
                    <a:pt x="304292" y="717804"/>
                  </a:moveTo>
                  <a:lnTo>
                    <a:pt x="152146" y="473710"/>
                  </a:lnTo>
                  <a:lnTo>
                    <a:pt x="152146" y="571373"/>
                  </a:lnTo>
                  <a:lnTo>
                    <a:pt x="0" y="571373"/>
                  </a:lnTo>
                  <a:lnTo>
                    <a:pt x="0" y="864235"/>
                  </a:lnTo>
                  <a:lnTo>
                    <a:pt x="152146" y="864235"/>
                  </a:lnTo>
                  <a:lnTo>
                    <a:pt x="152146" y="961898"/>
                  </a:lnTo>
                  <a:lnTo>
                    <a:pt x="304292" y="717804"/>
                  </a:lnTo>
                  <a:close/>
                </a:path>
                <a:path w="1883409" h="1435735">
                  <a:moveTo>
                    <a:pt x="1883410" y="717804"/>
                  </a:moveTo>
                  <a:lnTo>
                    <a:pt x="1881873" y="670623"/>
                  </a:lnTo>
                  <a:lnTo>
                    <a:pt x="1877364" y="624243"/>
                  </a:lnTo>
                  <a:lnTo>
                    <a:pt x="1869948" y="578777"/>
                  </a:lnTo>
                  <a:lnTo>
                    <a:pt x="1859737" y="534314"/>
                  </a:lnTo>
                  <a:lnTo>
                    <a:pt x="1846821" y="490956"/>
                  </a:lnTo>
                  <a:lnTo>
                    <a:pt x="1831289" y="448779"/>
                  </a:lnTo>
                  <a:lnTo>
                    <a:pt x="1813229" y="407898"/>
                  </a:lnTo>
                  <a:lnTo>
                    <a:pt x="1792757" y="368388"/>
                  </a:lnTo>
                  <a:lnTo>
                    <a:pt x="1769960" y="330365"/>
                  </a:lnTo>
                  <a:lnTo>
                    <a:pt x="1744929" y="293916"/>
                  </a:lnTo>
                  <a:lnTo>
                    <a:pt x="1717751" y="259118"/>
                  </a:lnTo>
                  <a:lnTo>
                    <a:pt x="1688528" y="226098"/>
                  </a:lnTo>
                  <a:lnTo>
                    <a:pt x="1657362" y="194919"/>
                  </a:lnTo>
                  <a:lnTo>
                    <a:pt x="1624342" y="165696"/>
                  </a:lnTo>
                  <a:lnTo>
                    <a:pt x="1589557" y="138518"/>
                  </a:lnTo>
                  <a:lnTo>
                    <a:pt x="1553095" y="113474"/>
                  </a:lnTo>
                  <a:lnTo>
                    <a:pt x="1515071" y="90678"/>
                  </a:lnTo>
                  <a:lnTo>
                    <a:pt x="1475562" y="70192"/>
                  </a:lnTo>
                  <a:lnTo>
                    <a:pt x="1434680" y="52146"/>
                  </a:lnTo>
                  <a:lnTo>
                    <a:pt x="1392504" y="36601"/>
                  </a:lnTo>
                  <a:lnTo>
                    <a:pt x="1349133" y="23685"/>
                  </a:lnTo>
                  <a:lnTo>
                    <a:pt x="1304658" y="13462"/>
                  </a:lnTo>
                  <a:lnTo>
                    <a:pt x="1259192" y="6057"/>
                  </a:lnTo>
                  <a:lnTo>
                    <a:pt x="1212799" y="1536"/>
                  </a:lnTo>
                  <a:lnTo>
                    <a:pt x="1165606" y="0"/>
                  </a:lnTo>
                  <a:lnTo>
                    <a:pt x="1118412" y="1536"/>
                  </a:lnTo>
                  <a:lnTo>
                    <a:pt x="1072032" y="6057"/>
                  </a:lnTo>
                  <a:lnTo>
                    <a:pt x="1026566" y="13462"/>
                  </a:lnTo>
                  <a:lnTo>
                    <a:pt x="982103" y="23685"/>
                  </a:lnTo>
                  <a:lnTo>
                    <a:pt x="938745" y="36601"/>
                  </a:lnTo>
                  <a:lnTo>
                    <a:pt x="896569" y="52146"/>
                  </a:lnTo>
                  <a:lnTo>
                    <a:pt x="855687" y="70192"/>
                  </a:lnTo>
                  <a:lnTo>
                    <a:pt x="816178" y="90678"/>
                  </a:lnTo>
                  <a:lnTo>
                    <a:pt x="778154" y="113474"/>
                  </a:lnTo>
                  <a:lnTo>
                    <a:pt x="741705" y="138518"/>
                  </a:lnTo>
                  <a:lnTo>
                    <a:pt x="706907" y="165696"/>
                  </a:lnTo>
                  <a:lnTo>
                    <a:pt x="673887" y="194919"/>
                  </a:lnTo>
                  <a:lnTo>
                    <a:pt x="642708" y="226098"/>
                  </a:lnTo>
                  <a:lnTo>
                    <a:pt x="613486" y="259118"/>
                  </a:lnTo>
                  <a:lnTo>
                    <a:pt x="586308" y="293916"/>
                  </a:lnTo>
                  <a:lnTo>
                    <a:pt x="561263" y="330365"/>
                  </a:lnTo>
                  <a:lnTo>
                    <a:pt x="538467" y="368388"/>
                  </a:lnTo>
                  <a:lnTo>
                    <a:pt x="517982" y="407898"/>
                  </a:lnTo>
                  <a:lnTo>
                    <a:pt x="499935" y="448779"/>
                  </a:lnTo>
                  <a:lnTo>
                    <a:pt x="484390" y="490956"/>
                  </a:lnTo>
                  <a:lnTo>
                    <a:pt x="471474" y="534314"/>
                  </a:lnTo>
                  <a:lnTo>
                    <a:pt x="461251" y="578777"/>
                  </a:lnTo>
                  <a:lnTo>
                    <a:pt x="453847" y="624243"/>
                  </a:lnTo>
                  <a:lnTo>
                    <a:pt x="449326" y="670623"/>
                  </a:lnTo>
                  <a:lnTo>
                    <a:pt x="447802" y="717804"/>
                  </a:lnTo>
                  <a:lnTo>
                    <a:pt x="449326" y="764997"/>
                  </a:lnTo>
                  <a:lnTo>
                    <a:pt x="453847" y="811377"/>
                  </a:lnTo>
                  <a:lnTo>
                    <a:pt x="461251" y="856843"/>
                  </a:lnTo>
                  <a:lnTo>
                    <a:pt x="471474" y="901306"/>
                  </a:lnTo>
                  <a:lnTo>
                    <a:pt x="484390" y="944664"/>
                  </a:lnTo>
                  <a:lnTo>
                    <a:pt x="499935" y="986840"/>
                  </a:lnTo>
                  <a:lnTo>
                    <a:pt x="517982" y="1027722"/>
                  </a:lnTo>
                  <a:lnTo>
                    <a:pt x="538467" y="1067231"/>
                  </a:lnTo>
                  <a:lnTo>
                    <a:pt x="561263" y="1105255"/>
                  </a:lnTo>
                  <a:lnTo>
                    <a:pt x="586308" y="1141704"/>
                  </a:lnTo>
                  <a:lnTo>
                    <a:pt x="613486" y="1176502"/>
                  </a:lnTo>
                  <a:lnTo>
                    <a:pt x="642708" y="1209522"/>
                  </a:lnTo>
                  <a:lnTo>
                    <a:pt x="673887" y="1240701"/>
                  </a:lnTo>
                  <a:lnTo>
                    <a:pt x="706907" y="1269923"/>
                  </a:lnTo>
                  <a:lnTo>
                    <a:pt x="741705" y="1297101"/>
                  </a:lnTo>
                  <a:lnTo>
                    <a:pt x="778154" y="1322146"/>
                  </a:lnTo>
                  <a:lnTo>
                    <a:pt x="816178" y="1344942"/>
                  </a:lnTo>
                  <a:lnTo>
                    <a:pt x="855687" y="1365427"/>
                  </a:lnTo>
                  <a:lnTo>
                    <a:pt x="896569" y="1383474"/>
                  </a:lnTo>
                  <a:lnTo>
                    <a:pt x="938745" y="1399019"/>
                  </a:lnTo>
                  <a:lnTo>
                    <a:pt x="982103" y="1411935"/>
                  </a:lnTo>
                  <a:lnTo>
                    <a:pt x="1026566" y="1422158"/>
                  </a:lnTo>
                  <a:lnTo>
                    <a:pt x="1072032" y="1429562"/>
                  </a:lnTo>
                  <a:lnTo>
                    <a:pt x="1118412" y="1434084"/>
                  </a:lnTo>
                  <a:lnTo>
                    <a:pt x="1165606" y="1435608"/>
                  </a:lnTo>
                  <a:lnTo>
                    <a:pt x="1212799" y="1434084"/>
                  </a:lnTo>
                  <a:lnTo>
                    <a:pt x="1259192" y="1429562"/>
                  </a:lnTo>
                  <a:lnTo>
                    <a:pt x="1304658" y="1422158"/>
                  </a:lnTo>
                  <a:lnTo>
                    <a:pt x="1349133" y="1411935"/>
                  </a:lnTo>
                  <a:lnTo>
                    <a:pt x="1392504" y="1399019"/>
                  </a:lnTo>
                  <a:lnTo>
                    <a:pt x="1434680" y="1383474"/>
                  </a:lnTo>
                  <a:lnTo>
                    <a:pt x="1475562" y="1365427"/>
                  </a:lnTo>
                  <a:lnTo>
                    <a:pt x="1515071" y="1344942"/>
                  </a:lnTo>
                  <a:lnTo>
                    <a:pt x="1553095" y="1322146"/>
                  </a:lnTo>
                  <a:lnTo>
                    <a:pt x="1589557" y="1297101"/>
                  </a:lnTo>
                  <a:lnTo>
                    <a:pt x="1624342" y="1269923"/>
                  </a:lnTo>
                  <a:lnTo>
                    <a:pt x="1657362" y="1240701"/>
                  </a:lnTo>
                  <a:lnTo>
                    <a:pt x="1688528" y="1209522"/>
                  </a:lnTo>
                  <a:lnTo>
                    <a:pt x="1717751" y="1176502"/>
                  </a:lnTo>
                  <a:lnTo>
                    <a:pt x="1744929" y="1141704"/>
                  </a:lnTo>
                  <a:lnTo>
                    <a:pt x="1769960" y="1105255"/>
                  </a:lnTo>
                  <a:lnTo>
                    <a:pt x="1792757" y="1067231"/>
                  </a:lnTo>
                  <a:lnTo>
                    <a:pt x="1813229" y="1027722"/>
                  </a:lnTo>
                  <a:lnTo>
                    <a:pt x="1831289" y="986840"/>
                  </a:lnTo>
                  <a:lnTo>
                    <a:pt x="1846821" y="944664"/>
                  </a:lnTo>
                  <a:lnTo>
                    <a:pt x="1859737" y="901306"/>
                  </a:lnTo>
                  <a:lnTo>
                    <a:pt x="1869948" y="856843"/>
                  </a:lnTo>
                  <a:lnTo>
                    <a:pt x="1877364" y="811377"/>
                  </a:lnTo>
                  <a:lnTo>
                    <a:pt x="1881873" y="764997"/>
                  </a:lnTo>
                  <a:lnTo>
                    <a:pt x="1883410" y="717804"/>
                  </a:lnTo>
                  <a:close/>
                </a:path>
              </a:pathLst>
            </a:custGeom>
            <a:solidFill>
              <a:srgbClr val="6BB0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5902070" y="2850895"/>
              <a:ext cx="1435735" cy="1435735"/>
            </a:xfrm>
            <a:custGeom>
              <a:avLst/>
              <a:gdLst/>
              <a:ahLst/>
              <a:cxnLst/>
              <a:rect l="l" t="t" r="r" b="b"/>
              <a:pathLst>
                <a:path w="1435734" h="1435735">
                  <a:moveTo>
                    <a:pt x="0" y="717803"/>
                  </a:moveTo>
                  <a:lnTo>
                    <a:pt x="1527" y="670615"/>
                  </a:lnTo>
                  <a:lnTo>
                    <a:pt x="6045" y="624240"/>
                  </a:lnTo>
                  <a:lnTo>
                    <a:pt x="13460" y="578774"/>
                  </a:lnTo>
                  <a:lnTo>
                    <a:pt x="23676" y="534312"/>
                  </a:lnTo>
                  <a:lnTo>
                    <a:pt x="36600" y="490947"/>
                  </a:lnTo>
                  <a:lnTo>
                    <a:pt x="52136" y="448775"/>
                  </a:lnTo>
                  <a:lnTo>
                    <a:pt x="70190" y="407890"/>
                  </a:lnTo>
                  <a:lnTo>
                    <a:pt x="90667" y="368387"/>
                  </a:lnTo>
                  <a:lnTo>
                    <a:pt x="113473" y="330361"/>
                  </a:lnTo>
                  <a:lnTo>
                    <a:pt x="138513" y="293906"/>
                  </a:lnTo>
                  <a:lnTo>
                    <a:pt x="165692" y="259117"/>
                  </a:lnTo>
                  <a:lnTo>
                    <a:pt x="194915" y="226088"/>
                  </a:lnTo>
                  <a:lnTo>
                    <a:pt x="226088" y="194915"/>
                  </a:lnTo>
                  <a:lnTo>
                    <a:pt x="259117" y="165692"/>
                  </a:lnTo>
                  <a:lnTo>
                    <a:pt x="293906" y="138513"/>
                  </a:lnTo>
                  <a:lnTo>
                    <a:pt x="330361" y="113473"/>
                  </a:lnTo>
                  <a:lnTo>
                    <a:pt x="368387" y="90667"/>
                  </a:lnTo>
                  <a:lnTo>
                    <a:pt x="407890" y="70190"/>
                  </a:lnTo>
                  <a:lnTo>
                    <a:pt x="448775" y="52136"/>
                  </a:lnTo>
                  <a:lnTo>
                    <a:pt x="490947" y="36600"/>
                  </a:lnTo>
                  <a:lnTo>
                    <a:pt x="534312" y="23676"/>
                  </a:lnTo>
                  <a:lnTo>
                    <a:pt x="578774" y="13460"/>
                  </a:lnTo>
                  <a:lnTo>
                    <a:pt x="624240" y="6045"/>
                  </a:lnTo>
                  <a:lnTo>
                    <a:pt x="670615" y="1527"/>
                  </a:lnTo>
                  <a:lnTo>
                    <a:pt x="717803" y="0"/>
                  </a:lnTo>
                  <a:lnTo>
                    <a:pt x="765006" y="1527"/>
                  </a:lnTo>
                  <a:lnTo>
                    <a:pt x="811393" y="6045"/>
                  </a:lnTo>
                  <a:lnTo>
                    <a:pt x="856868" y="13460"/>
                  </a:lnTo>
                  <a:lnTo>
                    <a:pt x="901338" y="23676"/>
                  </a:lnTo>
                  <a:lnTo>
                    <a:pt x="944709" y="36600"/>
                  </a:lnTo>
                  <a:lnTo>
                    <a:pt x="986885" y="52136"/>
                  </a:lnTo>
                  <a:lnTo>
                    <a:pt x="1027772" y="70190"/>
                  </a:lnTo>
                  <a:lnTo>
                    <a:pt x="1067276" y="90667"/>
                  </a:lnTo>
                  <a:lnTo>
                    <a:pt x="1105302" y="113473"/>
                  </a:lnTo>
                  <a:lnTo>
                    <a:pt x="1141756" y="138513"/>
                  </a:lnTo>
                  <a:lnTo>
                    <a:pt x="1176543" y="165692"/>
                  </a:lnTo>
                  <a:lnTo>
                    <a:pt x="1209568" y="194915"/>
                  </a:lnTo>
                  <a:lnTo>
                    <a:pt x="1240738" y="226088"/>
                  </a:lnTo>
                  <a:lnTo>
                    <a:pt x="1269957" y="259117"/>
                  </a:lnTo>
                  <a:lnTo>
                    <a:pt x="1297131" y="293906"/>
                  </a:lnTo>
                  <a:lnTo>
                    <a:pt x="1322165" y="330361"/>
                  </a:lnTo>
                  <a:lnTo>
                    <a:pt x="1344966" y="368387"/>
                  </a:lnTo>
                  <a:lnTo>
                    <a:pt x="1365438" y="407890"/>
                  </a:lnTo>
                  <a:lnTo>
                    <a:pt x="1383488" y="448775"/>
                  </a:lnTo>
                  <a:lnTo>
                    <a:pt x="1399019" y="490947"/>
                  </a:lnTo>
                  <a:lnTo>
                    <a:pt x="1411939" y="534312"/>
                  </a:lnTo>
                  <a:lnTo>
                    <a:pt x="1422152" y="578774"/>
                  </a:lnTo>
                  <a:lnTo>
                    <a:pt x="1429564" y="624240"/>
                  </a:lnTo>
                  <a:lnTo>
                    <a:pt x="1434081" y="670615"/>
                  </a:lnTo>
                  <a:lnTo>
                    <a:pt x="1435607" y="717803"/>
                  </a:lnTo>
                  <a:lnTo>
                    <a:pt x="1434081" y="764992"/>
                  </a:lnTo>
                  <a:lnTo>
                    <a:pt x="1429564" y="811367"/>
                  </a:lnTo>
                  <a:lnTo>
                    <a:pt x="1422152" y="856833"/>
                  </a:lnTo>
                  <a:lnTo>
                    <a:pt x="1411939" y="901295"/>
                  </a:lnTo>
                  <a:lnTo>
                    <a:pt x="1399019" y="944660"/>
                  </a:lnTo>
                  <a:lnTo>
                    <a:pt x="1383488" y="986832"/>
                  </a:lnTo>
                  <a:lnTo>
                    <a:pt x="1365438" y="1027717"/>
                  </a:lnTo>
                  <a:lnTo>
                    <a:pt x="1344966" y="1067220"/>
                  </a:lnTo>
                  <a:lnTo>
                    <a:pt x="1322165" y="1105246"/>
                  </a:lnTo>
                  <a:lnTo>
                    <a:pt x="1297131" y="1141701"/>
                  </a:lnTo>
                  <a:lnTo>
                    <a:pt x="1269957" y="1176490"/>
                  </a:lnTo>
                  <a:lnTo>
                    <a:pt x="1240738" y="1209519"/>
                  </a:lnTo>
                  <a:lnTo>
                    <a:pt x="1209568" y="1240692"/>
                  </a:lnTo>
                  <a:lnTo>
                    <a:pt x="1176543" y="1269915"/>
                  </a:lnTo>
                  <a:lnTo>
                    <a:pt x="1141756" y="1297094"/>
                  </a:lnTo>
                  <a:lnTo>
                    <a:pt x="1105302" y="1322134"/>
                  </a:lnTo>
                  <a:lnTo>
                    <a:pt x="1067276" y="1344940"/>
                  </a:lnTo>
                  <a:lnTo>
                    <a:pt x="1027772" y="1365417"/>
                  </a:lnTo>
                  <a:lnTo>
                    <a:pt x="986885" y="1383471"/>
                  </a:lnTo>
                  <a:lnTo>
                    <a:pt x="944709" y="1399007"/>
                  </a:lnTo>
                  <a:lnTo>
                    <a:pt x="901338" y="1411931"/>
                  </a:lnTo>
                  <a:lnTo>
                    <a:pt x="856868" y="1422147"/>
                  </a:lnTo>
                  <a:lnTo>
                    <a:pt x="811393" y="1429562"/>
                  </a:lnTo>
                  <a:lnTo>
                    <a:pt x="765006" y="1434080"/>
                  </a:lnTo>
                  <a:lnTo>
                    <a:pt x="717803" y="1435608"/>
                  </a:lnTo>
                  <a:lnTo>
                    <a:pt x="670615" y="1434080"/>
                  </a:lnTo>
                  <a:lnTo>
                    <a:pt x="624240" y="1429562"/>
                  </a:lnTo>
                  <a:lnTo>
                    <a:pt x="578774" y="1422147"/>
                  </a:lnTo>
                  <a:lnTo>
                    <a:pt x="534312" y="1411931"/>
                  </a:lnTo>
                  <a:lnTo>
                    <a:pt x="490947" y="1399007"/>
                  </a:lnTo>
                  <a:lnTo>
                    <a:pt x="448775" y="1383471"/>
                  </a:lnTo>
                  <a:lnTo>
                    <a:pt x="407890" y="1365417"/>
                  </a:lnTo>
                  <a:lnTo>
                    <a:pt x="368387" y="1344940"/>
                  </a:lnTo>
                  <a:lnTo>
                    <a:pt x="330361" y="1322134"/>
                  </a:lnTo>
                  <a:lnTo>
                    <a:pt x="293906" y="1297094"/>
                  </a:lnTo>
                  <a:lnTo>
                    <a:pt x="259117" y="1269915"/>
                  </a:lnTo>
                  <a:lnTo>
                    <a:pt x="226088" y="1240692"/>
                  </a:lnTo>
                  <a:lnTo>
                    <a:pt x="194915" y="1209519"/>
                  </a:lnTo>
                  <a:lnTo>
                    <a:pt x="165692" y="1176490"/>
                  </a:lnTo>
                  <a:lnTo>
                    <a:pt x="138513" y="1141701"/>
                  </a:lnTo>
                  <a:lnTo>
                    <a:pt x="113473" y="1105246"/>
                  </a:lnTo>
                  <a:lnTo>
                    <a:pt x="90667" y="1067220"/>
                  </a:lnTo>
                  <a:lnTo>
                    <a:pt x="70190" y="1027717"/>
                  </a:lnTo>
                  <a:lnTo>
                    <a:pt x="52136" y="986832"/>
                  </a:lnTo>
                  <a:lnTo>
                    <a:pt x="36600" y="944660"/>
                  </a:lnTo>
                  <a:lnTo>
                    <a:pt x="23676" y="901295"/>
                  </a:lnTo>
                  <a:lnTo>
                    <a:pt x="13460" y="856833"/>
                  </a:lnTo>
                  <a:lnTo>
                    <a:pt x="6045" y="811367"/>
                  </a:lnTo>
                  <a:lnTo>
                    <a:pt x="1527" y="764992"/>
                  </a:lnTo>
                  <a:lnTo>
                    <a:pt x="0" y="717803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6182614" y="3264789"/>
            <a:ext cx="875665" cy="531495"/>
          </a:xfrm>
          <a:prstGeom prst="rect">
            <a:avLst/>
          </a:prstGeom>
        </p:spPr>
        <p:txBody>
          <a:bodyPr vert="horz" wrap="square" lIns="0" tIns="55880" rIns="0" bIns="0" rtlCol="0">
            <a:spAutoFit/>
          </a:bodyPr>
          <a:lstStyle/>
          <a:p>
            <a:pPr marL="200025" marR="5080" indent="-187960">
              <a:lnSpc>
                <a:spcPts val="1820"/>
              </a:lnSpc>
              <a:spcBef>
                <a:spcPts val="440"/>
              </a:spcBef>
            </a:pPr>
            <a:r>
              <a:rPr sz="1800" i="1" spc="-5" dirty="0">
                <a:solidFill>
                  <a:srgbClr val="FFFFFF"/>
                </a:solidFill>
                <a:latin typeface="Monotype Corsiva"/>
                <a:cs typeface="Monotype Corsiva"/>
              </a:rPr>
              <a:t>Persuasive  wring</a:t>
            </a:r>
            <a:endParaRPr sz="1800">
              <a:latin typeface="Monotype Corsiva"/>
              <a:cs typeface="Monotype Corsiva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3879596" y="4412869"/>
            <a:ext cx="1461135" cy="1896745"/>
            <a:chOff x="3879596" y="4412869"/>
            <a:chExt cx="1461135" cy="1896745"/>
          </a:xfrm>
        </p:grpSpPr>
        <p:sp>
          <p:nvSpPr>
            <p:cNvPr id="16" name="object 16"/>
            <p:cNvSpPr/>
            <p:nvPr/>
          </p:nvSpPr>
          <p:spPr>
            <a:xfrm>
              <a:off x="3892296" y="4412868"/>
              <a:ext cx="1435735" cy="1884045"/>
            </a:xfrm>
            <a:custGeom>
              <a:avLst/>
              <a:gdLst/>
              <a:ahLst/>
              <a:cxnLst/>
              <a:rect l="l" t="t" r="r" b="b"/>
              <a:pathLst>
                <a:path w="1435735" h="1884045">
                  <a:moveTo>
                    <a:pt x="961898" y="152146"/>
                  </a:moveTo>
                  <a:lnTo>
                    <a:pt x="864235" y="152146"/>
                  </a:lnTo>
                  <a:lnTo>
                    <a:pt x="864235" y="0"/>
                  </a:lnTo>
                  <a:lnTo>
                    <a:pt x="571373" y="0"/>
                  </a:lnTo>
                  <a:lnTo>
                    <a:pt x="571373" y="152146"/>
                  </a:lnTo>
                  <a:lnTo>
                    <a:pt x="473710" y="152146"/>
                  </a:lnTo>
                  <a:lnTo>
                    <a:pt x="717804" y="304292"/>
                  </a:lnTo>
                  <a:lnTo>
                    <a:pt x="961898" y="152146"/>
                  </a:lnTo>
                  <a:close/>
                </a:path>
                <a:path w="1435735" h="1884045">
                  <a:moveTo>
                    <a:pt x="1435608" y="1165606"/>
                  </a:moveTo>
                  <a:lnTo>
                    <a:pt x="1434071" y="1118425"/>
                  </a:lnTo>
                  <a:lnTo>
                    <a:pt x="1429550" y="1072045"/>
                  </a:lnTo>
                  <a:lnTo>
                    <a:pt x="1422146" y="1026579"/>
                  </a:lnTo>
                  <a:lnTo>
                    <a:pt x="1411922" y="982116"/>
                  </a:lnTo>
                  <a:lnTo>
                    <a:pt x="1399006" y="938758"/>
                  </a:lnTo>
                  <a:lnTo>
                    <a:pt x="1383461" y="896581"/>
                  </a:lnTo>
                  <a:lnTo>
                    <a:pt x="1365415" y="855700"/>
                  </a:lnTo>
                  <a:lnTo>
                    <a:pt x="1344930" y="816190"/>
                  </a:lnTo>
                  <a:lnTo>
                    <a:pt x="1322133" y="778167"/>
                  </a:lnTo>
                  <a:lnTo>
                    <a:pt x="1297089" y="741718"/>
                  </a:lnTo>
                  <a:lnTo>
                    <a:pt x="1269911" y="706920"/>
                  </a:lnTo>
                  <a:lnTo>
                    <a:pt x="1240688" y="673900"/>
                  </a:lnTo>
                  <a:lnTo>
                    <a:pt x="1209509" y="642721"/>
                  </a:lnTo>
                  <a:lnTo>
                    <a:pt x="1176489" y="613498"/>
                  </a:lnTo>
                  <a:lnTo>
                    <a:pt x="1141691" y="586320"/>
                  </a:lnTo>
                  <a:lnTo>
                    <a:pt x="1105242" y="561276"/>
                  </a:lnTo>
                  <a:lnTo>
                    <a:pt x="1067219" y="538480"/>
                  </a:lnTo>
                  <a:lnTo>
                    <a:pt x="1027709" y="517994"/>
                  </a:lnTo>
                  <a:lnTo>
                    <a:pt x="986828" y="499948"/>
                  </a:lnTo>
                  <a:lnTo>
                    <a:pt x="944651" y="484403"/>
                  </a:lnTo>
                  <a:lnTo>
                    <a:pt x="901293" y="471487"/>
                  </a:lnTo>
                  <a:lnTo>
                    <a:pt x="856830" y="461264"/>
                  </a:lnTo>
                  <a:lnTo>
                    <a:pt x="811364" y="453859"/>
                  </a:lnTo>
                  <a:lnTo>
                    <a:pt x="764984" y="449338"/>
                  </a:lnTo>
                  <a:lnTo>
                    <a:pt x="717804" y="447802"/>
                  </a:lnTo>
                  <a:lnTo>
                    <a:pt x="670610" y="449338"/>
                  </a:lnTo>
                  <a:lnTo>
                    <a:pt x="624230" y="453859"/>
                  </a:lnTo>
                  <a:lnTo>
                    <a:pt x="578764" y="461264"/>
                  </a:lnTo>
                  <a:lnTo>
                    <a:pt x="534301" y="471487"/>
                  </a:lnTo>
                  <a:lnTo>
                    <a:pt x="490943" y="484403"/>
                  </a:lnTo>
                  <a:lnTo>
                    <a:pt x="448767" y="499948"/>
                  </a:lnTo>
                  <a:lnTo>
                    <a:pt x="407885" y="517994"/>
                  </a:lnTo>
                  <a:lnTo>
                    <a:pt x="368376" y="538480"/>
                  </a:lnTo>
                  <a:lnTo>
                    <a:pt x="330352" y="561276"/>
                  </a:lnTo>
                  <a:lnTo>
                    <a:pt x="293903" y="586320"/>
                  </a:lnTo>
                  <a:lnTo>
                    <a:pt x="259105" y="613498"/>
                  </a:lnTo>
                  <a:lnTo>
                    <a:pt x="226085" y="642721"/>
                  </a:lnTo>
                  <a:lnTo>
                    <a:pt x="194906" y="673900"/>
                  </a:lnTo>
                  <a:lnTo>
                    <a:pt x="165684" y="706920"/>
                  </a:lnTo>
                  <a:lnTo>
                    <a:pt x="138506" y="741718"/>
                  </a:lnTo>
                  <a:lnTo>
                    <a:pt x="113461" y="778167"/>
                  </a:lnTo>
                  <a:lnTo>
                    <a:pt x="90665" y="816190"/>
                  </a:lnTo>
                  <a:lnTo>
                    <a:pt x="70180" y="855700"/>
                  </a:lnTo>
                  <a:lnTo>
                    <a:pt x="52133" y="896581"/>
                  </a:lnTo>
                  <a:lnTo>
                    <a:pt x="36588" y="938758"/>
                  </a:lnTo>
                  <a:lnTo>
                    <a:pt x="23672" y="982116"/>
                  </a:lnTo>
                  <a:lnTo>
                    <a:pt x="13449" y="1026579"/>
                  </a:lnTo>
                  <a:lnTo>
                    <a:pt x="6045" y="1072045"/>
                  </a:lnTo>
                  <a:lnTo>
                    <a:pt x="1524" y="1118425"/>
                  </a:lnTo>
                  <a:lnTo>
                    <a:pt x="0" y="1165606"/>
                  </a:lnTo>
                  <a:lnTo>
                    <a:pt x="1524" y="1212811"/>
                  </a:lnTo>
                  <a:lnTo>
                    <a:pt x="6045" y="1259192"/>
                  </a:lnTo>
                  <a:lnTo>
                    <a:pt x="13449" y="1304671"/>
                  </a:lnTo>
                  <a:lnTo>
                    <a:pt x="23672" y="1349133"/>
                  </a:lnTo>
                  <a:lnTo>
                    <a:pt x="36588" y="1392504"/>
                  </a:lnTo>
                  <a:lnTo>
                    <a:pt x="52133" y="1434680"/>
                  </a:lnTo>
                  <a:lnTo>
                    <a:pt x="70180" y="1475562"/>
                  </a:lnTo>
                  <a:lnTo>
                    <a:pt x="90665" y="1515071"/>
                  </a:lnTo>
                  <a:lnTo>
                    <a:pt x="113461" y="1553095"/>
                  </a:lnTo>
                  <a:lnTo>
                    <a:pt x="138506" y="1589557"/>
                  </a:lnTo>
                  <a:lnTo>
                    <a:pt x="165684" y="1624342"/>
                  </a:lnTo>
                  <a:lnTo>
                    <a:pt x="194906" y="1657362"/>
                  </a:lnTo>
                  <a:lnTo>
                    <a:pt x="226085" y="1688541"/>
                  </a:lnTo>
                  <a:lnTo>
                    <a:pt x="259105" y="1717763"/>
                  </a:lnTo>
                  <a:lnTo>
                    <a:pt x="293903" y="1744941"/>
                  </a:lnTo>
                  <a:lnTo>
                    <a:pt x="330352" y="1769973"/>
                  </a:lnTo>
                  <a:lnTo>
                    <a:pt x="368376" y="1792782"/>
                  </a:lnTo>
                  <a:lnTo>
                    <a:pt x="407885" y="1813255"/>
                  </a:lnTo>
                  <a:lnTo>
                    <a:pt x="448767" y="1831301"/>
                  </a:lnTo>
                  <a:lnTo>
                    <a:pt x="490943" y="1846834"/>
                  </a:lnTo>
                  <a:lnTo>
                    <a:pt x="534301" y="1859762"/>
                  </a:lnTo>
                  <a:lnTo>
                    <a:pt x="578764" y="1869973"/>
                  </a:lnTo>
                  <a:lnTo>
                    <a:pt x="624230" y="1877390"/>
                  </a:lnTo>
                  <a:lnTo>
                    <a:pt x="670610" y="1881898"/>
                  </a:lnTo>
                  <a:lnTo>
                    <a:pt x="717804" y="1883422"/>
                  </a:lnTo>
                  <a:lnTo>
                    <a:pt x="764984" y="1881898"/>
                  </a:lnTo>
                  <a:lnTo>
                    <a:pt x="811364" y="1877390"/>
                  </a:lnTo>
                  <a:lnTo>
                    <a:pt x="856830" y="1869973"/>
                  </a:lnTo>
                  <a:lnTo>
                    <a:pt x="901293" y="1859762"/>
                  </a:lnTo>
                  <a:lnTo>
                    <a:pt x="944651" y="1846834"/>
                  </a:lnTo>
                  <a:lnTo>
                    <a:pt x="986828" y="1831301"/>
                  </a:lnTo>
                  <a:lnTo>
                    <a:pt x="1027709" y="1813255"/>
                  </a:lnTo>
                  <a:lnTo>
                    <a:pt x="1067219" y="1792782"/>
                  </a:lnTo>
                  <a:lnTo>
                    <a:pt x="1105242" y="1769973"/>
                  </a:lnTo>
                  <a:lnTo>
                    <a:pt x="1141691" y="1744941"/>
                  </a:lnTo>
                  <a:lnTo>
                    <a:pt x="1176489" y="1717763"/>
                  </a:lnTo>
                  <a:lnTo>
                    <a:pt x="1209509" y="1688541"/>
                  </a:lnTo>
                  <a:lnTo>
                    <a:pt x="1240688" y="1657362"/>
                  </a:lnTo>
                  <a:lnTo>
                    <a:pt x="1269911" y="1624342"/>
                  </a:lnTo>
                  <a:lnTo>
                    <a:pt x="1297089" y="1589557"/>
                  </a:lnTo>
                  <a:lnTo>
                    <a:pt x="1322133" y="1553095"/>
                  </a:lnTo>
                  <a:lnTo>
                    <a:pt x="1344930" y="1515071"/>
                  </a:lnTo>
                  <a:lnTo>
                    <a:pt x="1365415" y="1475562"/>
                  </a:lnTo>
                  <a:lnTo>
                    <a:pt x="1383461" y="1434680"/>
                  </a:lnTo>
                  <a:lnTo>
                    <a:pt x="1399006" y="1392504"/>
                  </a:lnTo>
                  <a:lnTo>
                    <a:pt x="1411922" y="1349133"/>
                  </a:lnTo>
                  <a:lnTo>
                    <a:pt x="1422146" y="1304671"/>
                  </a:lnTo>
                  <a:lnTo>
                    <a:pt x="1429550" y="1259192"/>
                  </a:lnTo>
                  <a:lnTo>
                    <a:pt x="1434071" y="1212811"/>
                  </a:lnTo>
                  <a:lnTo>
                    <a:pt x="1435608" y="1165606"/>
                  </a:lnTo>
                  <a:close/>
                </a:path>
              </a:pathLst>
            </a:custGeom>
            <a:solidFill>
              <a:srgbClr val="6485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892296" y="4860670"/>
              <a:ext cx="1435735" cy="1435735"/>
            </a:xfrm>
            <a:custGeom>
              <a:avLst/>
              <a:gdLst/>
              <a:ahLst/>
              <a:cxnLst/>
              <a:rect l="l" t="t" r="r" b="b"/>
              <a:pathLst>
                <a:path w="1435735" h="1435735">
                  <a:moveTo>
                    <a:pt x="0" y="717803"/>
                  </a:moveTo>
                  <a:lnTo>
                    <a:pt x="1527" y="670615"/>
                  </a:lnTo>
                  <a:lnTo>
                    <a:pt x="6045" y="624240"/>
                  </a:lnTo>
                  <a:lnTo>
                    <a:pt x="13460" y="578774"/>
                  </a:lnTo>
                  <a:lnTo>
                    <a:pt x="23676" y="534312"/>
                  </a:lnTo>
                  <a:lnTo>
                    <a:pt x="36600" y="490947"/>
                  </a:lnTo>
                  <a:lnTo>
                    <a:pt x="52136" y="448775"/>
                  </a:lnTo>
                  <a:lnTo>
                    <a:pt x="70190" y="407890"/>
                  </a:lnTo>
                  <a:lnTo>
                    <a:pt x="90667" y="368387"/>
                  </a:lnTo>
                  <a:lnTo>
                    <a:pt x="113473" y="330361"/>
                  </a:lnTo>
                  <a:lnTo>
                    <a:pt x="138513" y="293906"/>
                  </a:lnTo>
                  <a:lnTo>
                    <a:pt x="165692" y="259117"/>
                  </a:lnTo>
                  <a:lnTo>
                    <a:pt x="194915" y="226088"/>
                  </a:lnTo>
                  <a:lnTo>
                    <a:pt x="226088" y="194915"/>
                  </a:lnTo>
                  <a:lnTo>
                    <a:pt x="259117" y="165692"/>
                  </a:lnTo>
                  <a:lnTo>
                    <a:pt x="293906" y="138513"/>
                  </a:lnTo>
                  <a:lnTo>
                    <a:pt x="330361" y="113473"/>
                  </a:lnTo>
                  <a:lnTo>
                    <a:pt x="368387" y="90667"/>
                  </a:lnTo>
                  <a:lnTo>
                    <a:pt x="407890" y="70190"/>
                  </a:lnTo>
                  <a:lnTo>
                    <a:pt x="448775" y="52136"/>
                  </a:lnTo>
                  <a:lnTo>
                    <a:pt x="490947" y="36600"/>
                  </a:lnTo>
                  <a:lnTo>
                    <a:pt x="534312" y="23676"/>
                  </a:lnTo>
                  <a:lnTo>
                    <a:pt x="578774" y="13460"/>
                  </a:lnTo>
                  <a:lnTo>
                    <a:pt x="624240" y="6045"/>
                  </a:lnTo>
                  <a:lnTo>
                    <a:pt x="670615" y="1527"/>
                  </a:lnTo>
                  <a:lnTo>
                    <a:pt x="717803" y="0"/>
                  </a:lnTo>
                  <a:lnTo>
                    <a:pt x="764992" y="1527"/>
                  </a:lnTo>
                  <a:lnTo>
                    <a:pt x="811367" y="6045"/>
                  </a:lnTo>
                  <a:lnTo>
                    <a:pt x="856833" y="13460"/>
                  </a:lnTo>
                  <a:lnTo>
                    <a:pt x="901295" y="23676"/>
                  </a:lnTo>
                  <a:lnTo>
                    <a:pt x="944660" y="36600"/>
                  </a:lnTo>
                  <a:lnTo>
                    <a:pt x="986832" y="52136"/>
                  </a:lnTo>
                  <a:lnTo>
                    <a:pt x="1027717" y="70190"/>
                  </a:lnTo>
                  <a:lnTo>
                    <a:pt x="1067220" y="90667"/>
                  </a:lnTo>
                  <a:lnTo>
                    <a:pt x="1105246" y="113473"/>
                  </a:lnTo>
                  <a:lnTo>
                    <a:pt x="1141701" y="138513"/>
                  </a:lnTo>
                  <a:lnTo>
                    <a:pt x="1176490" y="165692"/>
                  </a:lnTo>
                  <a:lnTo>
                    <a:pt x="1209519" y="194915"/>
                  </a:lnTo>
                  <a:lnTo>
                    <a:pt x="1240692" y="226088"/>
                  </a:lnTo>
                  <a:lnTo>
                    <a:pt x="1269915" y="259117"/>
                  </a:lnTo>
                  <a:lnTo>
                    <a:pt x="1297094" y="293906"/>
                  </a:lnTo>
                  <a:lnTo>
                    <a:pt x="1322134" y="330361"/>
                  </a:lnTo>
                  <a:lnTo>
                    <a:pt x="1344940" y="368387"/>
                  </a:lnTo>
                  <a:lnTo>
                    <a:pt x="1365417" y="407890"/>
                  </a:lnTo>
                  <a:lnTo>
                    <a:pt x="1383471" y="448775"/>
                  </a:lnTo>
                  <a:lnTo>
                    <a:pt x="1399007" y="490947"/>
                  </a:lnTo>
                  <a:lnTo>
                    <a:pt x="1411931" y="534312"/>
                  </a:lnTo>
                  <a:lnTo>
                    <a:pt x="1422147" y="578774"/>
                  </a:lnTo>
                  <a:lnTo>
                    <a:pt x="1429562" y="624240"/>
                  </a:lnTo>
                  <a:lnTo>
                    <a:pt x="1434080" y="670615"/>
                  </a:lnTo>
                  <a:lnTo>
                    <a:pt x="1435607" y="717803"/>
                  </a:lnTo>
                  <a:lnTo>
                    <a:pt x="1434080" y="765002"/>
                  </a:lnTo>
                  <a:lnTo>
                    <a:pt x="1429562" y="811385"/>
                  </a:lnTo>
                  <a:lnTo>
                    <a:pt x="1422147" y="856858"/>
                  </a:lnTo>
                  <a:lnTo>
                    <a:pt x="1411931" y="901326"/>
                  </a:lnTo>
                  <a:lnTo>
                    <a:pt x="1399007" y="944696"/>
                  </a:lnTo>
                  <a:lnTo>
                    <a:pt x="1383471" y="986871"/>
                  </a:lnTo>
                  <a:lnTo>
                    <a:pt x="1365417" y="1027758"/>
                  </a:lnTo>
                  <a:lnTo>
                    <a:pt x="1344940" y="1067262"/>
                  </a:lnTo>
                  <a:lnTo>
                    <a:pt x="1322134" y="1105289"/>
                  </a:lnTo>
                  <a:lnTo>
                    <a:pt x="1297094" y="1141744"/>
                  </a:lnTo>
                  <a:lnTo>
                    <a:pt x="1269915" y="1176532"/>
                  </a:lnTo>
                  <a:lnTo>
                    <a:pt x="1240692" y="1209559"/>
                  </a:lnTo>
                  <a:lnTo>
                    <a:pt x="1209519" y="1240731"/>
                  </a:lnTo>
                  <a:lnTo>
                    <a:pt x="1176490" y="1269952"/>
                  </a:lnTo>
                  <a:lnTo>
                    <a:pt x="1141701" y="1297128"/>
                  </a:lnTo>
                  <a:lnTo>
                    <a:pt x="1105246" y="1322165"/>
                  </a:lnTo>
                  <a:lnTo>
                    <a:pt x="1067220" y="1344968"/>
                  </a:lnTo>
                  <a:lnTo>
                    <a:pt x="1027717" y="1365442"/>
                  </a:lnTo>
                  <a:lnTo>
                    <a:pt x="986832" y="1383493"/>
                  </a:lnTo>
                  <a:lnTo>
                    <a:pt x="944660" y="1399027"/>
                  </a:lnTo>
                  <a:lnTo>
                    <a:pt x="901295" y="1411948"/>
                  </a:lnTo>
                  <a:lnTo>
                    <a:pt x="856833" y="1422163"/>
                  </a:lnTo>
                  <a:lnTo>
                    <a:pt x="811367" y="1429576"/>
                  </a:lnTo>
                  <a:lnTo>
                    <a:pt x="764992" y="1434093"/>
                  </a:lnTo>
                  <a:lnTo>
                    <a:pt x="717803" y="1435620"/>
                  </a:lnTo>
                  <a:lnTo>
                    <a:pt x="670615" y="1434093"/>
                  </a:lnTo>
                  <a:lnTo>
                    <a:pt x="624240" y="1429576"/>
                  </a:lnTo>
                  <a:lnTo>
                    <a:pt x="578774" y="1422163"/>
                  </a:lnTo>
                  <a:lnTo>
                    <a:pt x="534312" y="1411948"/>
                  </a:lnTo>
                  <a:lnTo>
                    <a:pt x="490947" y="1399027"/>
                  </a:lnTo>
                  <a:lnTo>
                    <a:pt x="448775" y="1383493"/>
                  </a:lnTo>
                  <a:lnTo>
                    <a:pt x="407890" y="1365442"/>
                  </a:lnTo>
                  <a:lnTo>
                    <a:pt x="368387" y="1344968"/>
                  </a:lnTo>
                  <a:lnTo>
                    <a:pt x="330361" y="1322165"/>
                  </a:lnTo>
                  <a:lnTo>
                    <a:pt x="293906" y="1297128"/>
                  </a:lnTo>
                  <a:lnTo>
                    <a:pt x="259117" y="1269952"/>
                  </a:lnTo>
                  <a:lnTo>
                    <a:pt x="226088" y="1240731"/>
                  </a:lnTo>
                  <a:lnTo>
                    <a:pt x="194915" y="1209559"/>
                  </a:lnTo>
                  <a:lnTo>
                    <a:pt x="165692" y="1176532"/>
                  </a:lnTo>
                  <a:lnTo>
                    <a:pt x="138513" y="1141744"/>
                  </a:lnTo>
                  <a:lnTo>
                    <a:pt x="113473" y="1105289"/>
                  </a:lnTo>
                  <a:lnTo>
                    <a:pt x="90667" y="1067262"/>
                  </a:lnTo>
                  <a:lnTo>
                    <a:pt x="70190" y="1027758"/>
                  </a:lnTo>
                  <a:lnTo>
                    <a:pt x="52136" y="986871"/>
                  </a:lnTo>
                  <a:lnTo>
                    <a:pt x="36600" y="944696"/>
                  </a:lnTo>
                  <a:lnTo>
                    <a:pt x="23676" y="901326"/>
                  </a:lnTo>
                  <a:lnTo>
                    <a:pt x="13460" y="856858"/>
                  </a:lnTo>
                  <a:lnTo>
                    <a:pt x="6045" y="811385"/>
                  </a:lnTo>
                  <a:lnTo>
                    <a:pt x="1527" y="765002"/>
                  </a:lnTo>
                  <a:lnTo>
                    <a:pt x="0" y="717803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4155694" y="5274945"/>
            <a:ext cx="907415" cy="5321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1995"/>
              </a:lnSpc>
              <a:spcBef>
                <a:spcPts val="100"/>
              </a:spcBef>
            </a:pPr>
            <a:r>
              <a:rPr sz="1800" i="1" spc="-5" dirty="0">
                <a:solidFill>
                  <a:srgbClr val="FFFFFF"/>
                </a:solidFill>
                <a:latin typeface="Monotype Corsiva"/>
                <a:cs typeface="Monotype Corsiva"/>
              </a:rPr>
              <a:t>Expository</a:t>
            </a:r>
            <a:endParaRPr sz="1800">
              <a:latin typeface="Monotype Corsiva"/>
              <a:cs typeface="Monotype Corsiva"/>
            </a:endParaRPr>
          </a:p>
          <a:p>
            <a:pPr marL="2540" algn="ctr">
              <a:lnSpc>
                <a:spcPts val="1995"/>
              </a:lnSpc>
            </a:pPr>
            <a:r>
              <a:rPr sz="1800" i="1" spc="-5" dirty="0">
                <a:solidFill>
                  <a:srgbClr val="FFFFFF"/>
                </a:solidFill>
                <a:latin typeface="Monotype Corsiva"/>
                <a:cs typeface="Monotype Corsiva"/>
              </a:rPr>
              <a:t>writing</a:t>
            </a:r>
            <a:endParaRPr sz="1800">
              <a:latin typeface="Monotype Corsiva"/>
              <a:cs typeface="Monotype Corsiva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1869820" y="2838195"/>
            <a:ext cx="1896110" cy="1461135"/>
            <a:chOff x="1869820" y="2838195"/>
            <a:chExt cx="1896110" cy="1461135"/>
          </a:xfrm>
        </p:grpSpPr>
        <p:sp>
          <p:nvSpPr>
            <p:cNvPr id="20" name="object 20"/>
            <p:cNvSpPr/>
            <p:nvPr/>
          </p:nvSpPr>
          <p:spPr>
            <a:xfrm>
              <a:off x="1882521" y="2850895"/>
              <a:ext cx="1883410" cy="1435735"/>
            </a:xfrm>
            <a:custGeom>
              <a:avLst/>
              <a:gdLst/>
              <a:ahLst/>
              <a:cxnLst/>
              <a:rect l="l" t="t" r="r" b="b"/>
              <a:pathLst>
                <a:path w="1883410" h="1435735">
                  <a:moveTo>
                    <a:pt x="1435595" y="717804"/>
                  </a:moveTo>
                  <a:lnTo>
                    <a:pt x="1434071" y="670623"/>
                  </a:lnTo>
                  <a:lnTo>
                    <a:pt x="1429550" y="624243"/>
                  </a:lnTo>
                  <a:lnTo>
                    <a:pt x="1422146" y="578777"/>
                  </a:lnTo>
                  <a:lnTo>
                    <a:pt x="1411922" y="534314"/>
                  </a:lnTo>
                  <a:lnTo>
                    <a:pt x="1399006" y="490956"/>
                  </a:lnTo>
                  <a:lnTo>
                    <a:pt x="1383461" y="448779"/>
                  </a:lnTo>
                  <a:lnTo>
                    <a:pt x="1365415" y="407898"/>
                  </a:lnTo>
                  <a:lnTo>
                    <a:pt x="1344930" y="368388"/>
                  </a:lnTo>
                  <a:lnTo>
                    <a:pt x="1322133" y="330365"/>
                  </a:lnTo>
                  <a:lnTo>
                    <a:pt x="1297089" y="293916"/>
                  </a:lnTo>
                  <a:lnTo>
                    <a:pt x="1269911" y="259118"/>
                  </a:lnTo>
                  <a:lnTo>
                    <a:pt x="1240688" y="226098"/>
                  </a:lnTo>
                  <a:lnTo>
                    <a:pt x="1209509" y="194919"/>
                  </a:lnTo>
                  <a:lnTo>
                    <a:pt x="1176489" y="165696"/>
                  </a:lnTo>
                  <a:lnTo>
                    <a:pt x="1141691" y="138518"/>
                  </a:lnTo>
                  <a:lnTo>
                    <a:pt x="1105242" y="113474"/>
                  </a:lnTo>
                  <a:lnTo>
                    <a:pt x="1067219" y="90678"/>
                  </a:lnTo>
                  <a:lnTo>
                    <a:pt x="1027709" y="70192"/>
                  </a:lnTo>
                  <a:lnTo>
                    <a:pt x="986828" y="52146"/>
                  </a:lnTo>
                  <a:lnTo>
                    <a:pt x="944651" y="36601"/>
                  </a:lnTo>
                  <a:lnTo>
                    <a:pt x="901293" y="23685"/>
                  </a:lnTo>
                  <a:lnTo>
                    <a:pt x="856830" y="13462"/>
                  </a:lnTo>
                  <a:lnTo>
                    <a:pt x="811364" y="6057"/>
                  </a:lnTo>
                  <a:lnTo>
                    <a:pt x="764984" y="1536"/>
                  </a:lnTo>
                  <a:lnTo>
                    <a:pt x="717804" y="0"/>
                  </a:lnTo>
                  <a:lnTo>
                    <a:pt x="670598" y="1536"/>
                  </a:lnTo>
                  <a:lnTo>
                    <a:pt x="624205" y="6057"/>
                  </a:lnTo>
                  <a:lnTo>
                    <a:pt x="578739" y="13462"/>
                  </a:lnTo>
                  <a:lnTo>
                    <a:pt x="534263" y="23685"/>
                  </a:lnTo>
                  <a:lnTo>
                    <a:pt x="490893" y="36601"/>
                  </a:lnTo>
                  <a:lnTo>
                    <a:pt x="448716" y="52146"/>
                  </a:lnTo>
                  <a:lnTo>
                    <a:pt x="407835" y="70192"/>
                  </a:lnTo>
                  <a:lnTo>
                    <a:pt x="368325" y="90678"/>
                  </a:lnTo>
                  <a:lnTo>
                    <a:pt x="330301" y="113474"/>
                  </a:lnTo>
                  <a:lnTo>
                    <a:pt x="293839" y="138518"/>
                  </a:lnTo>
                  <a:lnTo>
                    <a:pt x="259054" y="165696"/>
                  </a:lnTo>
                  <a:lnTo>
                    <a:pt x="226034" y="194919"/>
                  </a:lnTo>
                  <a:lnTo>
                    <a:pt x="194868" y="226098"/>
                  </a:lnTo>
                  <a:lnTo>
                    <a:pt x="165646" y="259118"/>
                  </a:lnTo>
                  <a:lnTo>
                    <a:pt x="138468" y="293916"/>
                  </a:lnTo>
                  <a:lnTo>
                    <a:pt x="113436" y="330365"/>
                  </a:lnTo>
                  <a:lnTo>
                    <a:pt x="90639" y="368388"/>
                  </a:lnTo>
                  <a:lnTo>
                    <a:pt x="70167" y="407898"/>
                  </a:lnTo>
                  <a:lnTo>
                    <a:pt x="52108" y="448779"/>
                  </a:lnTo>
                  <a:lnTo>
                    <a:pt x="36576" y="490956"/>
                  </a:lnTo>
                  <a:lnTo>
                    <a:pt x="23660" y="534314"/>
                  </a:lnTo>
                  <a:lnTo>
                    <a:pt x="13449" y="578777"/>
                  </a:lnTo>
                  <a:lnTo>
                    <a:pt x="6032" y="624243"/>
                  </a:lnTo>
                  <a:lnTo>
                    <a:pt x="1524" y="670623"/>
                  </a:lnTo>
                  <a:lnTo>
                    <a:pt x="0" y="717804"/>
                  </a:lnTo>
                  <a:lnTo>
                    <a:pt x="1524" y="764997"/>
                  </a:lnTo>
                  <a:lnTo>
                    <a:pt x="6032" y="811377"/>
                  </a:lnTo>
                  <a:lnTo>
                    <a:pt x="13449" y="856843"/>
                  </a:lnTo>
                  <a:lnTo>
                    <a:pt x="23660" y="901306"/>
                  </a:lnTo>
                  <a:lnTo>
                    <a:pt x="36576" y="944664"/>
                  </a:lnTo>
                  <a:lnTo>
                    <a:pt x="52108" y="986840"/>
                  </a:lnTo>
                  <a:lnTo>
                    <a:pt x="70167" y="1027722"/>
                  </a:lnTo>
                  <a:lnTo>
                    <a:pt x="90639" y="1067231"/>
                  </a:lnTo>
                  <a:lnTo>
                    <a:pt x="113436" y="1105255"/>
                  </a:lnTo>
                  <a:lnTo>
                    <a:pt x="138468" y="1141704"/>
                  </a:lnTo>
                  <a:lnTo>
                    <a:pt x="165646" y="1176502"/>
                  </a:lnTo>
                  <a:lnTo>
                    <a:pt x="194868" y="1209522"/>
                  </a:lnTo>
                  <a:lnTo>
                    <a:pt x="226034" y="1240701"/>
                  </a:lnTo>
                  <a:lnTo>
                    <a:pt x="259054" y="1269923"/>
                  </a:lnTo>
                  <a:lnTo>
                    <a:pt x="293839" y="1297101"/>
                  </a:lnTo>
                  <a:lnTo>
                    <a:pt x="330301" y="1322146"/>
                  </a:lnTo>
                  <a:lnTo>
                    <a:pt x="368325" y="1344942"/>
                  </a:lnTo>
                  <a:lnTo>
                    <a:pt x="407835" y="1365427"/>
                  </a:lnTo>
                  <a:lnTo>
                    <a:pt x="448716" y="1383474"/>
                  </a:lnTo>
                  <a:lnTo>
                    <a:pt x="490893" y="1399019"/>
                  </a:lnTo>
                  <a:lnTo>
                    <a:pt x="534263" y="1411935"/>
                  </a:lnTo>
                  <a:lnTo>
                    <a:pt x="578739" y="1422158"/>
                  </a:lnTo>
                  <a:lnTo>
                    <a:pt x="624205" y="1429562"/>
                  </a:lnTo>
                  <a:lnTo>
                    <a:pt x="670598" y="1434084"/>
                  </a:lnTo>
                  <a:lnTo>
                    <a:pt x="717804" y="1435608"/>
                  </a:lnTo>
                  <a:lnTo>
                    <a:pt x="764984" y="1434084"/>
                  </a:lnTo>
                  <a:lnTo>
                    <a:pt x="811364" y="1429562"/>
                  </a:lnTo>
                  <a:lnTo>
                    <a:pt x="856830" y="1422158"/>
                  </a:lnTo>
                  <a:lnTo>
                    <a:pt x="901293" y="1411935"/>
                  </a:lnTo>
                  <a:lnTo>
                    <a:pt x="944651" y="1399019"/>
                  </a:lnTo>
                  <a:lnTo>
                    <a:pt x="986828" y="1383474"/>
                  </a:lnTo>
                  <a:lnTo>
                    <a:pt x="1027709" y="1365427"/>
                  </a:lnTo>
                  <a:lnTo>
                    <a:pt x="1067219" y="1344942"/>
                  </a:lnTo>
                  <a:lnTo>
                    <a:pt x="1105242" y="1322146"/>
                  </a:lnTo>
                  <a:lnTo>
                    <a:pt x="1141691" y="1297101"/>
                  </a:lnTo>
                  <a:lnTo>
                    <a:pt x="1176489" y="1269923"/>
                  </a:lnTo>
                  <a:lnTo>
                    <a:pt x="1209509" y="1240701"/>
                  </a:lnTo>
                  <a:lnTo>
                    <a:pt x="1240688" y="1209522"/>
                  </a:lnTo>
                  <a:lnTo>
                    <a:pt x="1269911" y="1176502"/>
                  </a:lnTo>
                  <a:lnTo>
                    <a:pt x="1297089" y="1141704"/>
                  </a:lnTo>
                  <a:lnTo>
                    <a:pt x="1322133" y="1105255"/>
                  </a:lnTo>
                  <a:lnTo>
                    <a:pt x="1344930" y="1067231"/>
                  </a:lnTo>
                  <a:lnTo>
                    <a:pt x="1365415" y="1027722"/>
                  </a:lnTo>
                  <a:lnTo>
                    <a:pt x="1383461" y="986840"/>
                  </a:lnTo>
                  <a:lnTo>
                    <a:pt x="1399006" y="944664"/>
                  </a:lnTo>
                  <a:lnTo>
                    <a:pt x="1411922" y="901306"/>
                  </a:lnTo>
                  <a:lnTo>
                    <a:pt x="1422146" y="856843"/>
                  </a:lnTo>
                  <a:lnTo>
                    <a:pt x="1429550" y="811377"/>
                  </a:lnTo>
                  <a:lnTo>
                    <a:pt x="1434071" y="764997"/>
                  </a:lnTo>
                  <a:lnTo>
                    <a:pt x="1435595" y="717804"/>
                  </a:lnTo>
                  <a:close/>
                </a:path>
                <a:path w="1883410" h="1435735">
                  <a:moveTo>
                    <a:pt x="1883410" y="571373"/>
                  </a:moveTo>
                  <a:lnTo>
                    <a:pt x="1731264" y="571373"/>
                  </a:lnTo>
                  <a:lnTo>
                    <a:pt x="1731264" y="473710"/>
                  </a:lnTo>
                  <a:lnTo>
                    <a:pt x="1579118" y="717804"/>
                  </a:lnTo>
                  <a:lnTo>
                    <a:pt x="1731264" y="961898"/>
                  </a:lnTo>
                  <a:lnTo>
                    <a:pt x="1731264" y="864235"/>
                  </a:lnTo>
                  <a:lnTo>
                    <a:pt x="1883410" y="864235"/>
                  </a:lnTo>
                  <a:lnTo>
                    <a:pt x="1883410" y="571373"/>
                  </a:lnTo>
                  <a:close/>
                </a:path>
              </a:pathLst>
            </a:custGeom>
            <a:solidFill>
              <a:srgbClr val="7D6B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882520" y="2850895"/>
              <a:ext cx="1435735" cy="1435735"/>
            </a:xfrm>
            <a:custGeom>
              <a:avLst/>
              <a:gdLst/>
              <a:ahLst/>
              <a:cxnLst/>
              <a:rect l="l" t="t" r="r" b="b"/>
              <a:pathLst>
                <a:path w="1435735" h="1435735">
                  <a:moveTo>
                    <a:pt x="0" y="717803"/>
                  </a:moveTo>
                  <a:lnTo>
                    <a:pt x="1526" y="670615"/>
                  </a:lnTo>
                  <a:lnTo>
                    <a:pt x="6043" y="624240"/>
                  </a:lnTo>
                  <a:lnTo>
                    <a:pt x="13455" y="578774"/>
                  </a:lnTo>
                  <a:lnTo>
                    <a:pt x="23668" y="534312"/>
                  </a:lnTo>
                  <a:lnTo>
                    <a:pt x="36588" y="490947"/>
                  </a:lnTo>
                  <a:lnTo>
                    <a:pt x="52119" y="448775"/>
                  </a:lnTo>
                  <a:lnTo>
                    <a:pt x="70169" y="407890"/>
                  </a:lnTo>
                  <a:lnTo>
                    <a:pt x="90641" y="368387"/>
                  </a:lnTo>
                  <a:lnTo>
                    <a:pt x="113442" y="330361"/>
                  </a:lnTo>
                  <a:lnTo>
                    <a:pt x="138476" y="293906"/>
                  </a:lnTo>
                  <a:lnTo>
                    <a:pt x="165650" y="259117"/>
                  </a:lnTo>
                  <a:lnTo>
                    <a:pt x="194869" y="226088"/>
                  </a:lnTo>
                  <a:lnTo>
                    <a:pt x="226039" y="194915"/>
                  </a:lnTo>
                  <a:lnTo>
                    <a:pt x="259064" y="165692"/>
                  </a:lnTo>
                  <a:lnTo>
                    <a:pt x="293851" y="138513"/>
                  </a:lnTo>
                  <a:lnTo>
                    <a:pt x="330305" y="113473"/>
                  </a:lnTo>
                  <a:lnTo>
                    <a:pt x="368331" y="90667"/>
                  </a:lnTo>
                  <a:lnTo>
                    <a:pt x="407835" y="70190"/>
                  </a:lnTo>
                  <a:lnTo>
                    <a:pt x="448722" y="52136"/>
                  </a:lnTo>
                  <a:lnTo>
                    <a:pt x="490898" y="36600"/>
                  </a:lnTo>
                  <a:lnTo>
                    <a:pt x="534269" y="23676"/>
                  </a:lnTo>
                  <a:lnTo>
                    <a:pt x="578739" y="13460"/>
                  </a:lnTo>
                  <a:lnTo>
                    <a:pt x="624214" y="6045"/>
                  </a:lnTo>
                  <a:lnTo>
                    <a:pt x="670601" y="1527"/>
                  </a:lnTo>
                  <a:lnTo>
                    <a:pt x="717804" y="0"/>
                  </a:lnTo>
                  <a:lnTo>
                    <a:pt x="764992" y="1527"/>
                  </a:lnTo>
                  <a:lnTo>
                    <a:pt x="811367" y="6045"/>
                  </a:lnTo>
                  <a:lnTo>
                    <a:pt x="856833" y="13460"/>
                  </a:lnTo>
                  <a:lnTo>
                    <a:pt x="901295" y="23676"/>
                  </a:lnTo>
                  <a:lnTo>
                    <a:pt x="944660" y="36600"/>
                  </a:lnTo>
                  <a:lnTo>
                    <a:pt x="986832" y="52136"/>
                  </a:lnTo>
                  <a:lnTo>
                    <a:pt x="1027717" y="70190"/>
                  </a:lnTo>
                  <a:lnTo>
                    <a:pt x="1067220" y="90667"/>
                  </a:lnTo>
                  <a:lnTo>
                    <a:pt x="1105246" y="113473"/>
                  </a:lnTo>
                  <a:lnTo>
                    <a:pt x="1141701" y="138513"/>
                  </a:lnTo>
                  <a:lnTo>
                    <a:pt x="1176490" y="165692"/>
                  </a:lnTo>
                  <a:lnTo>
                    <a:pt x="1209519" y="194915"/>
                  </a:lnTo>
                  <a:lnTo>
                    <a:pt x="1240692" y="226088"/>
                  </a:lnTo>
                  <a:lnTo>
                    <a:pt x="1269915" y="259117"/>
                  </a:lnTo>
                  <a:lnTo>
                    <a:pt x="1297094" y="293906"/>
                  </a:lnTo>
                  <a:lnTo>
                    <a:pt x="1322134" y="330361"/>
                  </a:lnTo>
                  <a:lnTo>
                    <a:pt x="1344940" y="368387"/>
                  </a:lnTo>
                  <a:lnTo>
                    <a:pt x="1365417" y="407890"/>
                  </a:lnTo>
                  <a:lnTo>
                    <a:pt x="1383471" y="448775"/>
                  </a:lnTo>
                  <a:lnTo>
                    <a:pt x="1399007" y="490947"/>
                  </a:lnTo>
                  <a:lnTo>
                    <a:pt x="1411931" y="534312"/>
                  </a:lnTo>
                  <a:lnTo>
                    <a:pt x="1422147" y="578774"/>
                  </a:lnTo>
                  <a:lnTo>
                    <a:pt x="1429562" y="624240"/>
                  </a:lnTo>
                  <a:lnTo>
                    <a:pt x="1434080" y="670615"/>
                  </a:lnTo>
                  <a:lnTo>
                    <a:pt x="1435608" y="717803"/>
                  </a:lnTo>
                  <a:lnTo>
                    <a:pt x="1434080" y="764992"/>
                  </a:lnTo>
                  <a:lnTo>
                    <a:pt x="1429562" y="811367"/>
                  </a:lnTo>
                  <a:lnTo>
                    <a:pt x="1422147" y="856833"/>
                  </a:lnTo>
                  <a:lnTo>
                    <a:pt x="1411931" y="901295"/>
                  </a:lnTo>
                  <a:lnTo>
                    <a:pt x="1399007" y="944660"/>
                  </a:lnTo>
                  <a:lnTo>
                    <a:pt x="1383471" y="986832"/>
                  </a:lnTo>
                  <a:lnTo>
                    <a:pt x="1365417" y="1027717"/>
                  </a:lnTo>
                  <a:lnTo>
                    <a:pt x="1344940" y="1067220"/>
                  </a:lnTo>
                  <a:lnTo>
                    <a:pt x="1322134" y="1105246"/>
                  </a:lnTo>
                  <a:lnTo>
                    <a:pt x="1297094" y="1141701"/>
                  </a:lnTo>
                  <a:lnTo>
                    <a:pt x="1269915" y="1176490"/>
                  </a:lnTo>
                  <a:lnTo>
                    <a:pt x="1240692" y="1209519"/>
                  </a:lnTo>
                  <a:lnTo>
                    <a:pt x="1209519" y="1240692"/>
                  </a:lnTo>
                  <a:lnTo>
                    <a:pt x="1176490" y="1269915"/>
                  </a:lnTo>
                  <a:lnTo>
                    <a:pt x="1141701" y="1297094"/>
                  </a:lnTo>
                  <a:lnTo>
                    <a:pt x="1105246" y="1322134"/>
                  </a:lnTo>
                  <a:lnTo>
                    <a:pt x="1067220" y="1344940"/>
                  </a:lnTo>
                  <a:lnTo>
                    <a:pt x="1027717" y="1365417"/>
                  </a:lnTo>
                  <a:lnTo>
                    <a:pt x="986832" y="1383471"/>
                  </a:lnTo>
                  <a:lnTo>
                    <a:pt x="944660" y="1399007"/>
                  </a:lnTo>
                  <a:lnTo>
                    <a:pt x="901295" y="1411931"/>
                  </a:lnTo>
                  <a:lnTo>
                    <a:pt x="856833" y="1422147"/>
                  </a:lnTo>
                  <a:lnTo>
                    <a:pt x="811367" y="1429562"/>
                  </a:lnTo>
                  <a:lnTo>
                    <a:pt x="764992" y="1434080"/>
                  </a:lnTo>
                  <a:lnTo>
                    <a:pt x="717804" y="1435608"/>
                  </a:lnTo>
                  <a:lnTo>
                    <a:pt x="670601" y="1434080"/>
                  </a:lnTo>
                  <a:lnTo>
                    <a:pt x="624214" y="1429562"/>
                  </a:lnTo>
                  <a:lnTo>
                    <a:pt x="578739" y="1422147"/>
                  </a:lnTo>
                  <a:lnTo>
                    <a:pt x="534269" y="1411931"/>
                  </a:lnTo>
                  <a:lnTo>
                    <a:pt x="490898" y="1399007"/>
                  </a:lnTo>
                  <a:lnTo>
                    <a:pt x="448722" y="1383471"/>
                  </a:lnTo>
                  <a:lnTo>
                    <a:pt x="407835" y="1365417"/>
                  </a:lnTo>
                  <a:lnTo>
                    <a:pt x="368331" y="1344940"/>
                  </a:lnTo>
                  <a:lnTo>
                    <a:pt x="330305" y="1322134"/>
                  </a:lnTo>
                  <a:lnTo>
                    <a:pt x="293851" y="1297094"/>
                  </a:lnTo>
                  <a:lnTo>
                    <a:pt x="259064" y="1269915"/>
                  </a:lnTo>
                  <a:lnTo>
                    <a:pt x="226039" y="1240692"/>
                  </a:lnTo>
                  <a:lnTo>
                    <a:pt x="194869" y="1209519"/>
                  </a:lnTo>
                  <a:lnTo>
                    <a:pt x="165650" y="1176490"/>
                  </a:lnTo>
                  <a:lnTo>
                    <a:pt x="138476" y="1141701"/>
                  </a:lnTo>
                  <a:lnTo>
                    <a:pt x="113442" y="1105246"/>
                  </a:lnTo>
                  <a:lnTo>
                    <a:pt x="90641" y="1067220"/>
                  </a:lnTo>
                  <a:lnTo>
                    <a:pt x="70169" y="1027717"/>
                  </a:lnTo>
                  <a:lnTo>
                    <a:pt x="52119" y="986832"/>
                  </a:lnTo>
                  <a:lnTo>
                    <a:pt x="36588" y="944660"/>
                  </a:lnTo>
                  <a:lnTo>
                    <a:pt x="23668" y="901295"/>
                  </a:lnTo>
                  <a:lnTo>
                    <a:pt x="13455" y="856833"/>
                  </a:lnTo>
                  <a:lnTo>
                    <a:pt x="6043" y="811367"/>
                  </a:lnTo>
                  <a:lnTo>
                    <a:pt x="1526" y="764992"/>
                  </a:lnTo>
                  <a:lnTo>
                    <a:pt x="0" y="717803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2190114" y="3264789"/>
            <a:ext cx="820419" cy="531495"/>
          </a:xfrm>
          <a:prstGeom prst="rect">
            <a:avLst/>
          </a:prstGeom>
        </p:spPr>
        <p:txBody>
          <a:bodyPr vert="horz" wrap="square" lIns="0" tIns="55880" rIns="0" bIns="0" rtlCol="0">
            <a:spAutoFit/>
          </a:bodyPr>
          <a:lstStyle/>
          <a:p>
            <a:pPr marL="108585" marR="5080" indent="-96520">
              <a:lnSpc>
                <a:spcPts val="1820"/>
              </a:lnSpc>
              <a:spcBef>
                <a:spcPts val="440"/>
              </a:spcBef>
            </a:pPr>
            <a:r>
              <a:rPr sz="1800" i="1" spc="-5" dirty="0">
                <a:solidFill>
                  <a:srgbClr val="FFFFFF"/>
                </a:solidFill>
                <a:latin typeface="Monotype Corsiva"/>
                <a:cs typeface="Monotype Corsiva"/>
              </a:rPr>
              <a:t>Narrative  writing</a:t>
            </a:r>
            <a:endParaRPr sz="1800">
              <a:latin typeface="Monotype Corsiva"/>
              <a:cs typeface="Monotype Corsiv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755004" y="3244672"/>
            <a:ext cx="2963545" cy="24955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5400" spc="-5" dirty="0">
                <a:solidFill>
                  <a:srgbClr val="C00000"/>
                </a:solidFill>
                <a:latin typeface="Book Antiqua"/>
                <a:cs typeface="Book Antiqua"/>
              </a:rPr>
              <a:t>Narrative</a:t>
            </a:r>
            <a:endParaRPr sz="5400">
              <a:latin typeface="Book Antiqua"/>
              <a:cs typeface="Book Antiqua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5200">
              <a:latin typeface="Book Antiqua"/>
              <a:cs typeface="Book Antiqua"/>
            </a:endParaRPr>
          </a:p>
          <a:p>
            <a:pPr algn="ctr">
              <a:lnSpc>
                <a:spcPct val="100000"/>
              </a:lnSpc>
            </a:pPr>
            <a:r>
              <a:rPr sz="5400" dirty="0">
                <a:solidFill>
                  <a:srgbClr val="006FC0"/>
                </a:solidFill>
                <a:latin typeface="Book Antiqua"/>
                <a:cs typeface="Book Antiqua"/>
              </a:rPr>
              <a:t>writing</a:t>
            </a:r>
            <a:endParaRPr sz="5400">
              <a:latin typeface="Book Antiqua"/>
              <a:cs typeface="Book Antiqu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00375" y="314325"/>
            <a:ext cx="3228975" cy="990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73100" y="1607566"/>
            <a:ext cx="7287895" cy="1305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24180" marR="5080" indent="-412115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latin typeface="Book Antiqua"/>
                <a:cs typeface="Book Antiqua"/>
              </a:rPr>
              <a:t>Narrative Writing tells a personal or fictional  experience or tells a story based on a real or  imagined</a:t>
            </a:r>
            <a:r>
              <a:rPr sz="2800" spc="-35" dirty="0">
                <a:latin typeface="Book Antiqua"/>
                <a:cs typeface="Book Antiqua"/>
              </a:rPr>
              <a:t> </a:t>
            </a:r>
            <a:r>
              <a:rPr sz="2800" spc="-5" dirty="0">
                <a:latin typeface="Book Antiqua"/>
                <a:cs typeface="Book Antiqua"/>
              </a:rPr>
              <a:t>event.</a:t>
            </a:r>
            <a:endParaRPr sz="2800">
              <a:latin typeface="Book Antiqua"/>
              <a:cs typeface="Book Antiqu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33500" y="85725"/>
            <a:ext cx="6562725" cy="8953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73100" y="1521610"/>
            <a:ext cx="5242560" cy="1562100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70"/>
              </a:spcBef>
              <a:tabLst>
                <a:tab pos="424180" algn="l"/>
              </a:tabLst>
            </a:pPr>
            <a:r>
              <a:rPr sz="1800" spc="20" dirty="0">
                <a:solidFill>
                  <a:srgbClr val="F8F8F8"/>
                </a:solidFill>
                <a:latin typeface="Wingdings 2"/>
                <a:cs typeface="Wingdings 2"/>
              </a:rPr>
              <a:t></a:t>
            </a:r>
            <a:r>
              <a:rPr sz="1800" spc="20" dirty="0">
                <a:solidFill>
                  <a:srgbClr val="F8F8F8"/>
                </a:solidFill>
                <a:latin typeface="Times New Roman"/>
                <a:cs typeface="Times New Roman"/>
              </a:rPr>
              <a:t>	</a:t>
            </a:r>
            <a:r>
              <a:rPr sz="2800" spc="-5" dirty="0">
                <a:solidFill>
                  <a:srgbClr val="FFFFFF"/>
                </a:solidFill>
                <a:latin typeface="Book Antiqua"/>
                <a:cs typeface="Book Antiqua"/>
              </a:rPr>
              <a:t>Personal</a:t>
            </a:r>
            <a:r>
              <a:rPr sz="2800" spc="-40" dirty="0">
                <a:solidFill>
                  <a:srgbClr val="FFFFFF"/>
                </a:solidFill>
                <a:latin typeface="Book Antiqua"/>
                <a:cs typeface="Book Antiqua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Book Antiqua"/>
                <a:cs typeface="Book Antiqua"/>
              </a:rPr>
              <a:t>Narrative</a:t>
            </a:r>
            <a:endParaRPr sz="2800">
              <a:latin typeface="Book Antiqua"/>
              <a:cs typeface="Book Antiqua"/>
            </a:endParaRPr>
          </a:p>
          <a:p>
            <a:pPr marL="12700">
              <a:lnSpc>
                <a:spcPct val="100000"/>
              </a:lnSpc>
              <a:spcBef>
                <a:spcPts val="675"/>
              </a:spcBef>
              <a:tabLst>
                <a:tab pos="424180" algn="l"/>
              </a:tabLst>
            </a:pPr>
            <a:r>
              <a:rPr sz="1800" spc="20" dirty="0">
                <a:solidFill>
                  <a:srgbClr val="F8F8F8"/>
                </a:solidFill>
                <a:latin typeface="Wingdings 2"/>
                <a:cs typeface="Wingdings 2"/>
              </a:rPr>
              <a:t></a:t>
            </a:r>
            <a:r>
              <a:rPr sz="1800" spc="20" dirty="0">
                <a:solidFill>
                  <a:srgbClr val="F8F8F8"/>
                </a:solidFill>
                <a:latin typeface="Times New Roman"/>
                <a:cs typeface="Times New Roman"/>
              </a:rPr>
              <a:t>	</a:t>
            </a:r>
            <a:r>
              <a:rPr sz="2800" spc="-5" dirty="0">
                <a:solidFill>
                  <a:srgbClr val="FFFFFF"/>
                </a:solidFill>
                <a:latin typeface="Book Antiqua"/>
                <a:cs typeface="Book Antiqua"/>
              </a:rPr>
              <a:t>Imaginative Narrative</a:t>
            </a:r>
            <a:r>
              <a:rPr sz="2800" spc="-70" dirty="0">
                <a:solidFill>
                  <a:srgbClr val="FFFFFF"/>
                </a:solidFill>
                <a:latin typeface="Book Antiqua"/>
                <a:cs typeface="Book Antiqua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Book Antiqua"/>
                <a:cs typeface="Book Antiqua"/>
              </a:rPr>
              <a:t>Writing</a:t>
            </a:r>
            <a:endParaRPr sz="2800">
              <a:latin typeface="Book Antiqua"/>
              <a:cs typeface="Book Antiqua"/>
            </a:endParaRPr>
          </a:p>
          <a:p>
            <a:pPr marL="12700">
              <a:lnSpc>
                <a:spcPct val="100000"/>
              </a:lnSpc>
              <a:spcBef>
                <a:spcPts val="675"/>
              </a:spcBef>
              <a:tabLst>
                <a:tab pos="424180" algn="l"/>
              </a:tabLst>
            </a:pPr>
            <a:r>
              <a:rPr sz="1800" spc="20" dirty="0">
                <a:solidFill>
                  <a:srgbClr val="F8F8F8"/>
                </a:solidFill>
                <a:latin typeface="Wingdings 2"/>
                <a:cs typeface="Wingdings 2"/>
              </a:rPr>
              <a:t></a:t>
            </a:r>
            <a:r>
              <a:rPr sz="1800" spc="20" dirty="0">
                <a:solidFill>
                  <a:srgbClr val="F8F8F8"/>
                </a:solidFill>
                <a:latin typeface="Times New Roman"/>
                <a:cs typeface="Times New Roman"/>
              </a:rPr>
              <a:t>	</a:t>
            </a:r>
            <a:r>
              <a:rPr sz="2800" spc="-5" dirty="0">
                <a:solidFill>
                  <a:srgbClr val="FFFFFF"/>
                </a:solidFill>
                <a:latin typeface="Book Antiqua"/>
                <a:cs typeface="Book Antiqua"/>
              </a:rPr>
              <a:t>Narrative</a:t>
            </a:r>
            <a:r>
              <a:rPr sz="2800" spc="-40" dirty="0">
                <a:solidFill>
                  <a:srgbClr val="FFFFFF"/>
                </a:solidFill>
                <a:latin typeface="Book Antiqua"/>
                <a:cs typeface="Book Antiqua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Book Antiqua"/>
                <a:cs typeface="Book Antiqua"/>
              </a:rPr>
              <a:t>Essay</a:t>
            </a:r>
            <a:endParaRPr sz="2800">
              <a:latin typeface="Book Antiqua"/>
              <a:cs typeface="Book Antiqu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71500" y="123825"/>
            <a:ext cx="8086725" cy="8953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73100" y="1607566"/>
            <a:ext cx="7615555" cy="26714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24180" marR="5080" indent="-412115">
              <a:lnSpc>
                <a:spcPct val="100000"/>
              </a:lnSpc>
              <a:spcBef>
                <a:spcPts val="95"/>
              </a:spcBef>
              <a:tabLst>
                <a:tab pos="424180" algn="l"/>
                <a:tab pos="2120900" algn="l"/>
              </a:tabLst>
            </a:pPr>
            <a:r>
              <a:rPr sz="1800" spc="20" dirty="0">
                <a:solidFill>
                  <a:srgbClr val="F8F8F8"/>
                </a:solidFill>
                <a:latin typeface="Wingdings 2"/>
                <a:cs typeface="Wingdings 2"/>
              </a:rPr>
              <a:t></a:t>
            </a:r>
            <a:r>
              <a:rPr sz="1800" spc="20" dirty="0">
                <a:solidFill>
                  <a:srgbClr val="F8F8F8"/>
                </a:solidFill>
                <a:latin typeface="Times New Roman"/>
                <a:cs typeface="Times New Roman"/>
              </a:rPr>
              <a:t>	</a:t>
            </a:r>
            <a:r>
              <a:rPr sz="2800" spc="-5" dirty="0">
                <a:solidFill>
                  <a:srgbClr val="FFFFFF"/>
                </a:solidFill>
                <a:latin typeface="Book Antiqua"/>
                <a:cs typeface="Book Antiqua"/>
              </a:rPr>
              <a:t>Narrative	Writing should have a concrete  theme, settings and characters, a climax </a:t>
            </a:r>
            <a:r>
              <a:rPr sz="2800" dirty="0">
                <a:solidFill>
                  <a:srgbClr val="FFFFFF"/>
                </a:solidFill>
                <a:latin typeface="Book Antiqua"/>
                <a:cs typeface="Book Antiqua"/>
              </a:rPr>
              <a:t>and </a:t>
            </a:r>
            <a:r>
              <a:rPr sz="2800" spc="-5" dirty="0">
                <a:solidFill>
                  <a:srgbClr val="FFFFFF"/>
                </a:solidFill>
                <a:latin typeface="Book Antiqua"/>
                <a:cs typeface="Book Antiqua"/>
              </a:rPr>
              <a:t>a  </a:t>
            </a:r>
            <a:r>
              <a:rPr sz="2800" spc="-10" dirty="0">
                <a:solidFill>
                  <a:srgbClr val="FFFFFF"/>
                </a:solidFill>
                <a:latin typeface="Book Antiqua"/>
                <a:cs typeface="Book Antiqua"/>
              </a:rPr>
              <a:t>good </a:t>
            </a:r>
            <a:r>
              <a:rPr sz="2800" spc="-5" dirty="0">
                <a:solidFill>
                  <a:srgbClr val="FFFFFF"/>
                </a:solidFill>
                <a:latin typeface="Book Antiqua"/>
                <a:cs typeface="Book Antiqua"/>
              </a:rPr>
              <a:t>ending.</a:t>
            </a:r>
            <a:endParaRPr sz="2800">
              <a:latin typeface="Book Antiqua"/>
              <a:cs typeface="Book Antiqua"/>
            </a:endParaRPr>
          </a:p>
          <a:p>
            <a:pPr marL="424180" marR="55244" indent="-412115">
              <a:lnSpc>
                <a:spcPct val="100000"/>
              </a:lnSpc>
              <a:spcBef>
                <a:spcPts val="675"/>
              </a:spcBef>
              <a:tabLst>
                <a:tab pos="424180" algn="l"/>
              </a:tabLst>
            </a:pPr>
            <a:r>
              <a:rPr sz="1800" spc="20" dirty="0">
                <a:solidFill>
                  <a:srgbClr val="F8F8F8"/>
                </a:solidFill>
                <a:latin typeface="Wingdings 2"/>
                <a:cs typeface="Wingdings 2"/>
              </a:rPr>
              <a:t></a:t>
            </a:r>
            <a:r>
              <a:rPr sz="1800" spc="20" dirty="0">
                <a:solidFill>
                  <a:srgbClr val="F8F8F8"/>
                </a:solidFill>
                <a:latin typeface="Times New Roman"/>
                <a:cs typeface="Times New Roman"/>
              </a:rPr>
              <a:t>	</a:t>
            </a:r>
            <a:r>
              <a:rPr sz="2800" spc="-5" dirty="0">
                <a:solidFill>
                  <a:srgbClr val="FFFFFF"/>
                </a:solidFill>
                <a:latin typeface="Book Antiqua"/>
                <a:cs typeface="Book Antiqua"/>
              </a:rPr>
              <a:t>In narrative writing, </a:t>
            </a:r>
            <a:r>
              <a:rPr sz="2800" spc="-10" dirty="0">
                <a:solidFill>
                  <a:srgbClr val="FFFFFF"/>
                </a:solidFill>
                <a:latin typeface="Book Antiqua"/>
                <a:cs typeface="Book Antiqua"/>
              </a:rPr>
              <a:t>the </a:t>
            </a:r>
            <a:r>
              <a:rPr sz="2800" spc="-5" dirty="0">
                <a:solidFill>
                  <a:srgbClr val="FFFFFF"/>
                </a:solidFill>
                <a:latin typeface="Book Antiqua"/>
                <a:cs typeface="Book Antiqua"/>
              </a:rPr>
              <a:t>writer has to create a  unified and dominant impression on </a:t>
            </a:r>
            <a:r>
              <a:rPr sz="2800" spc="-10" dirty="0">
                <a:solidFill>
                  <a:srgbClr val="FFFFFF"/>
                </a:solidFill>
                <a:latin typeface="Book Antiqua"/>
                <a:cs typeface="Book Antiqua"/>
              </a:rPr>
              <a:t>the  </a:t>
            </a:r>
            <a:r>
              <a:rPr sz="2800" spc="-5" dirty="0">
                <a:solidFill>
                  <a:srgbClr val="FFFFFF"/>
                </a:solidFill>
                <a:latin typeface="Book Antiqua"/>
                <a:cs typeface="Book Antiqua"/>
              </a:rPr>
              <a:t>reader.</a:t>
            </a:r>
            <a:endParaRPr sz="2800">
              <a:latin typeface="Book Antiqua"/>
              <a:cs typeface="Book Antiqu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509</Words>
  <Application>Microsoft Office PowerPoint</Application>
  <PresentationFormat>On-screen Show (4:3)</PresentationFormat>
  <Paragraphs>66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What</vt:lpstr>
      <vt:lpstr>PowerPoint Presentation</vt:lpstr>
      <vt:lpstr>Through writing  we express our</vt:lpstr>
      <vt:lpstr>Techniques of writing</vt:lpstr>
      <vt:lpstr>PowerPoint Presentation</vt:lpstr>
      <vt:lpstr>PowerPoint Presentation</vt:lpstr>
      <vt:lpstr>Narrative Writing tells a personal or fictional  experience or tells a story based on a real or  imagined event.</vt:lpstr>
      <vt:lpstr>PowerPoint Presentation</vt:lpstr>
      <vt:lpstr>PowerPoint Presentation</vt:lpstr>
      <vt:lpstr>PowerPoint Presentation</vt:lpstr>
      <vt:lpstr>One time I went to Mexico. It was a blast! I met  people there. I went horseback riding. I saw a  box holding an armadillo. I went to a water fall. I  tried to catch a frog with one leg. I couldn't catch  it. It was fun in Mexico.</vt:lpstr>
      <vt:lpstr>PowerPoint Presentation</vt:lpstr>
      <vt:lpstr>Exposition is a type of oral or  written discourse that is used to  explain, describe, give information  or inform.</vt:lpstr>
      <vt:lpstr>PowerPoint Presentation</vt:lpstr>
      <vt:lpstr>PowerPoint Presentation</vt:lpstr>
      <vt:lpstr>PowerPoint Presentation</vt:lpstr>
      <vt:lpstr>Descriptive  writing</vt:lpstr>
      <vt:lpstr>Descriptive Writing</vt:lpstr>
      <vt:lpstr>Descriptive Writing</vt:lpstr>
      <vt:lpstr>Persuasive  writing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</dc:title>
  <cp:lastModifiedBy>Izhar Ahmad</cp:lastModifiedBy>
  <cp:revision>2</cp:revision>
  <dcterms:created xsi:type="dcterms:W3CDTF">2020-04-12T16:07:00Z</dcterms:created>
  <dcterms:modified xsi:type="dcterms:W3CDTF">2020-04-12T16:39:29Z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2011-02-02T00:00:00Z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2020-04-12T00:00:00Z</vt:filetime>
  </property>
</Properties>
</file>